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4"/>
    <p:sldMasterId id="2147483759" r:id="rId5"/>
  </p:sldMasterIdLst>
  <p:notesMasterIdLst>
    <p:notesMasterId r:id="rId19"/>
  </p:notesMasterIdLst>
  <p:handoutMasterIdLst>
    <p:handoutMasterId r:id="rId20"/>
  </p:handoutMasterIdLst>
  <p:sldIdLst>
    <p:sldId id="312" r:id="rId6"/>
    <p:sldId id="379" r:id="rId7"/>
    <p:sldId id="1254" r:id="rId8"/>
    <p:sldId id="1255" r:id="rId9"/>
    <p:sldId id="629" r:id="rId10"/>
    <p:sldId id="373" r:id="rId11"/>
    <p:sldId id="1256" r:id="rId12"/>
    <p:sldId id="375" r:id="rId13"/>
    <p:sldId id="1257" r:id="rId14"/>
    <p:sldId id="1382" r:id="rId15"/>
    <p:sldId id="1385" r:id="rId16"/>
    <p:sldId id="1384" r:id="rId17"/>
    <p:sldId id="323" r:id="rId18"/>
  </p:sldIdLst>
  <p:sldSz cx="12192000" cy="6858000"/>
  <p:notesSz cx="6792913" cy="99218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93D"/>
    <a:srgbClr val="EA8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Matyaszek" userId="9e5bb3ee-7d3d-48f1-b556-79c1ef1711f1" providerId="ADAL" clId="{23D12DCB-4CE5-4658-A59F-A470BF2DDC89}"/>
    <pc:docChg chg="undo custSel addSld delSld modSld sldOrd delMainMaster">
      <pc:chgData name="Barbara Matyaszek" userId="9e5bb3ee-7d3d-48f1-b556-79c1ef1711f1" providerId="ADAL" clId="{23D12DCB-4CE5-4658-A59F-A470BF2DDC89}" dt="2023-09-08T22:24:22.364" v="3070" actId="20577"/>
      <pc:docMkLst>
        <pc:docMk/>
      </pc:docMkLst>
      <pc:sldChg chg="modSp del ord setBg">
        <pc:chgData name="Barbara Matyaszek" userId="9e5bb3ee-7d3d-48f1-b556-79c1ef1711f1" providerId="ADAL" clId="{23D12DCB-4CE5-4658-A59F-A470BF2DDC89}" dt="2023-09-08T20:39:14.199" v="976" actId="2696"/>
        <pc:sldMkLst>
          <pc:docMk/>
          <pc:sldMk cId="0" sldId="258"/>
        </pc:sldMkLst>
        <pc:spChg chg="mod">
          <ac:chgData name="Barbara Matyaszek" userId="9e5bb3ee-7d3d-48f1-b556-79c1ef1711f1" providerId="ADAL" clId="{23D12DCB-4CE5-4658-A59F-A470BF2DDC89}" dt="2023-09-07T20:54:34.566" v="365" actId="5793"/>
          <ac:spMkLst>
            <pc:docMk/>
            <pc:sldMk cId="0" sldId="258"/>
            <ac:spMk id="2" creationId="{D2A854D3-3CDF-4EC3-A517-E00B2097A65B}"/>
          </ac:spMkLst>
        </pc:spChg>
        <pc:picChg chg="mod">
          <ac:chgData name="Barbara Matyaszek" userId="9e5bb3ee-7d3d-48f1-b556-79c1ef1711f1" providerId="ADAL" clId="{23D12DCB-4CE5-4658-A59F-A470BF2DDC89}" dt="2023-09-07T20:50:01.957" v="322" actId="1076"/>
          <ac:picMkLst>
            <pc:docMk/>
            <pc:sldMk cId="0" sldId="258"/>
            <ac:picMk id="5" creationId="{936A7A54-13AE-408D-974D-4F76D98A474C}"/>
          </ac:picMkLst>
        </pc:picChg>
      </pc:sldChg>
      <pc:sldChg chg="delSp del">
        <pc:chgData name="Barbara Matyaszek" userId="9e5bb3ee-7d3d-48f1-b556-79c1ef1711f1" providerId="ADAL" clId="{23D12DCB-4CE5-4658-A59F-A470BF2DDC89}" dt="2023-09-08T18:59:00.227" v="371" actId="2696"/>
        <pc:sldMkLst>
          <pc:docMk/>
          <pc:sldMk cId="4088024476" sldId="320"/>
        </pc:sldMkLst>
        <pc:picChg chg="del">
          <ac:chgData name="Barbara Matyaszek" userId="9e5bb3ee-7d3d-48f1-b556-79c1ef1711f1" providerId="ADAL" clId="{23D12DCB-4CE5-4658-A59F-A470BF2DDC89}" dt="2023-09-07T20:42:31.873" v="281"/>
          <ac:picMkLst>
            <pc:docMk/>
            <pc:sldMk cId="4088024476" sldId="320"/>
            <ac:picMk id="6" creationId="{D87EC914-97E0-48B7-B1A3-20CF652130DB}"/>
          </ac:picMkLst>
        </pc:picChg>
      </pc:sldChg>
      <pc:sldChg chg="modSp del setBg">
        <pc:chgData name="Barbara Matyaszek" userId="9e5bb3ee-7d3d-48f1-b556-79c1ef1711f1" providerId="ADAL" clId="{23D12DCB-4CE5-4658-A59F-A470BF2DDC89}" dt="2023-09-08T21:20:00.115" v="2033" actId="2696"/>
        <pc:sldMkLst>
          <pc:docMk/>
          <pc:sldMk cId="2412164925" sldId="326"/>
        </pc:sldMkLst>
        <pc:graphicFrameChg chg="mod">
          <ac:chgData name="Barbara Matyaszek" userId="9e5bb3ee-7d3d-48f1-b556-79c1ef1711f1" providerId="ADAL" clId="{23D12DCB-4CE5-4658-A59F-A470BF2DDC89}" dt="2023-09-08T21:04:04.189" v="1600" actId="1076"/>
          <ac:graphicFrameMkLst>
            <pc:docMk/>
            <pc:sldMk cId="2412164925" sldId="326"/>
            <ac:graphicFrameMk id="5" creationId="{E470E1EE-A291-47C8-8C9A-6920F6CBA275}"/>
          </ac:graphicFrameMkLst>
        </pc:graphicFrameChg>
      </pc:sldChg>
      <pc:sldChg chg="delSp del">
        <pc:chgData name="Barbara Matyaszek" userId="9e5bb3ee-7d3d-48f1-b556-79c1ef1711f1" providerId="ADAL" clId="{23D12DCB-4CE5-4658-A59F-A470BF2DDC89}" dt="2023-09-08T18:59:04.254" v="372" actId="2696"/>
        <pc:sldMkLst>
          <pc:docMk/>
          <pc:sldMk cId="1174344355" sldId="363"/>
        </pc:sldMkLst>
        <pc:picChg chg="del">
          <ac:chgData name="Barbara Matyaszek" userId="9e5bb3ee-7d3d-48f1-b556-79c1ef1711f1" providerId="ADAL" clId="{23D12DCB-4CE5-4658-A59F-A470BF2DDC89}" dt="2023-09-07T20:42:41.260" v="282"/>
          <ac:picMkLst>
            <pc:docMk/>
            <pc:sldMk cId="1174344355" sldId="363"/>
            <ac:picMk id="6" creationId="{D87EC914-97E0-48B7-B1A3-20CF652130DB}"/>
          </ac:picMkLst>
        </pc:picChg>
      </pc:sldChg>
      <pc:sldChg chg="addSp delSp modSp del ord setBg">
        <pc:chgData name="Barbara Matyaszek" userId="9e5bb3ee-7d3d-48f1-b556-79c1ef1711f1" providerId="ADAL" clId="{23D12DCB-4CE5-4658-A59F-A470BF2DDC89}" dt="2023-09-08T20:07:57.744" v="466" actId="2696"/>
        <pc:sldMkLst>
          <pc:docMk/>
          <pc:sldMk cId="3863688078" sldId="364"/>
        </pc:sldMkLst>
        <pc:spChg chg="mod">
          <ac:chgData name="Barbara Matyaszek" userId="9e5bb3ee-7d3d-48f1-b556-79c1ef1711f1" providerId="ADAL" clId="{23D12DCB-4CE5-4658-A59F-A470BF2DDC89}" dt="2023-09-07T20:53:51.203" v="338" actId="20577"/>
          <ac:spMkLst>
            <pc:docMk/>
            <pc:sldMk cId="3863688078" sldId="364"/>
            <ac:spMk id="2" creationId="{D2A854D3-3CDF-4EC3-A517-E00B2097A65B}"/>
          </ac:spMkLst>
        </pc:spChg>
        <pc:spChg chg="add del mod">
          <ac:chgData name="Barbara Matyaszek" userId="9e5bb3ee-7d3d-48f1-b556-79c1ef1711f1" providerId="ADAL" clId="{23D12DCB-4CE5-4658-A59F-A470BF2DDC89}" dt="2023-09-08T19:58:12.432" v="401"/>
          <ac:spMkLst>
            <pc:docMk/>
            <pc:sldMk cId="3863688078" sldId="364"/>
            <ac:spMk id="7" creationId="{FB6938B3-478C-41D2-ADA4-FDA4140637B3}"/>
          </ac:spMkLst>
        </pc:spChg>
        <pc:spChg chg="add del mod">
          <ac:chgData name="Barbara Matyaszek" userId="9e5bb3ee-7d3d-48f1-b556-79c1ef1711f1" providerId="ADAL" clId="{23D12DCB-4CE5-4658-A59F-A470BF2DDC89}" dt="2023-09-08T19:58:12.432" v="401"/>
          <ac:spMkLst>
            <pc:docMk/>
            <pc:sldMk cId="3863688078" sldId="364"/>
            <ac:spMk id="8" creationId="{940E7F9C-1851-4CB1-B0AB-3E21A52E8D16}"/>
          </ac:spMkLst>
        </pc:spChg>
        <pc:spChg chg="add del mod">
          <ac:chgData name="Barbara Matyaszek" userId="9e5bb3ee-7d3d-48f1-b556-79c1ef1711f1" providerId="ADAL" clId="{23D12DCB-4CE5-4658-A59F-A470BF2DDC89}" dt="2023-09-08T19:58:12.432" v="401"/>
          <ac:spMkLst>
            <pc:docMk/>
            <pc:sldMk cId="3863688078" sldId="364"/>
            <ac:spMk id="9" creationId="{27AE0E52-DC7F-45B9-B0A7-D98F64BEE943}"/>
          </ac:spMkLst>
        </pc:spChg>
        <pc:picChg chg="mod">
          <ac:chgData name="Barbara Matyaszek" userId="9e5bb3ee-7d3d-48f1-b556-79c1ef1711f1" providerId="ADAL" clId="{23D12DCB-4CE5-4658-A59F-A470BF2DDC89}" dt="2023-09-07T20:49:56.900" v="321" actId="1076"/>
          <ac:picMkLst>
            <pc:docMk/>
            <pc:sldMk cId="3863688078" sldId="364"/>
            <ac:picMk id="5" creationId="{936A7A54-13AE-408D-974D-4F76D98A474C}"/>
          </ac:picMkLst>
        </pc:picChg>
      </pc:sldChg>
      <pc:sldChg chg="modSp del setBg">
        <pc:chgData name="Barbara Matyaszek" userId="9e5bb3ee-7d3d-48f1-b556-79c1ef1711f1" providerId="ADAL" clId="{23D12DCB-4CE5-4658-A59F-A470BF2DDC89}" dt="2023-09-08T20:42:24.250" v="1159" actId="2696"/>
        <pc:sldMkLst>
          <pc:docMk/>
          <pc:sldMk cId="3628104890" sldId="365"/>
        </pc:sldMkLst>
        <pc:spChg chg="mod">
          <ac:chgData name="Barbara Matyaszek" userId="9e5bb3ee-7d3d-48f1-b556-79c1ef1711f1" providerId="ADAL" clId="{23D12DCB-4CE5-4658-A59F-A470BF2DDC89}" dt="2023-09-07T20:55:17.309" v="368" actId="20577"/>
          <ac:spMkLst>
            <pc:docMk/>
            <pc:sldMk cId="3628104890" sldId="365"/>
            <ac:spMk id="2" creationId="{D2A854D3-3CDF-4EC3-A517-E00B2097A65B}"/>
          </ac:spMkLst>
        </pc:spChg>
        <pc:picChg chg="mod">
          <ac:chgData name="Barbara Matyaszek" userId="9e5bb3ee-7d3d-48f1-b556-79c1ef1711f1" providerId="ADAL" clId="{23D12DCB-4CE5-4658-A59F-A470BF2DDC89}" dt="2023-09-07T20:49:50.140" v="320" actId="1076"/>
          <ac:picMkLst>
            <pc:docMk/>
            <pc:sldMk cId="3628104890" sldId="365"/>
            <ac:picMk id="5" creationId="{936A7A54-13AE-408D-974D-4F76D98A474C}"/>
          </ac:picMkLst>
        </pc:picChg>
      </pc:sldChg>
      <pc:sldChg chg="modSp del ord setBg">
        <pc:chgData name="Barbara Matyaszek" userId="9e5bb3ee-7d3d-48f1-b556-79c1ef1711f1" providerId="ADAL" clId="{23D12DCB-4CE5-4658-A59F-A470BF2DDC89}" dt="2023-09-08T20:46:57.092" v="1305" actId="2696"/>
        <pc:sldMkLst>
          <pc:docMk/>
          <pc:sldMk cId="2648617774" sldId="368"/>
        </pc:sldMkLst>
        <pc:spChg chg="mod">
          <ac:chgData name="Barbara Matyaszek" userId="9e5bb3ee-7d3d-48f1-b556-79c1ef1711f1" providerId="ADAL" clId="{23D12DCB-4CE5-4658-A59F-A470BF2DDC89}" dt="2023-09-07T20:38:32.925" v="274" actId="20577"/>
          <ac:spMkLst>
            <pc:docMk/>
            <pc:sldMk cId="2648617774" sldId="368"/>
            <ac:spMk id="2" creationId="{D2A854D3-3CDF-4EC3-A517-E00B2097A65B}"/>
          </ac:spMkLst>
        </pc:spChg>
        <pc:picChg chg="mod">
          <ac:chgData name="Barbara Matyaszek" userId="9e5bb3ee-7d3d-48f1-b556-79c1ef1711f1" providerId="ADAL" clId="{23D12DCB-4CE5-4658-A59F-A470BF2DDC89}" dt="2023-09-07T20:50:10.045" v="323" actId="1076"/>
          <ac:picMkLst>
            <pc:docMk/>
            <pc:sldMk cId="2648617774" sldId="368"/>
            <ac:picMk id="5" creationId="{936A7A54-13AE-408D-974D-4F76D98A474C}"/>
          </ac:picMkLst>
        </pc:picChg>
      </pc:sldChg>
      <pc:sldChg chg="modSp del setBg">
        <pc:chgData name="Barbara Matyaszek" userId="9e5bb3ee-7d3d-48f1-b556-79c1ef1711f1" providerId="ADAL" clId="{23D12DCB-4CE5-4658-A59F-A470BF2DDC89}" dt="2023-09-08T20:51:37.603" v="1350" actId="2696"/>
        <pc:sldMkLst>
          <pc:docMk/>
          <pc:sldMk cId="1130744772" sldId="369"/>
        </pc:sldMkLst>
        <pc:spChg chg="mod">
          <ac:chgData name="Barbara Matyaszek" userId="9e5bb3ee-7d3d-48f1-b556-79c1ef1711f1" providerId="ADAL" clId="{23D12DCB-4CE5-4658-A59F-A470BF2DDC89}" dt="2023-09-07T20:55:41.599" v="370" actId="255"/>
          <ac:spMkLst>
            <pc:docMk/>
            <pc:sldMk cId="1130744772" sldId="369"/>
            <ac:spMk id="2" creationId="{D2A854D3-3CDF-4EC3-A517-E00B2097A65B}"/>
          </ac:spMkLst>
        </pc:spChg>
        <pc:picChg chg="mod">
          <ac:chgData name="Barbara Matyaszek" userId="9e5bb3ee-7d3d-48f1-b556-79c1ef1711f1" providerId="ADAL" clId="{23D12DCB-4CE5-4658-A59F-A470BF2DDC89}" dt="2023-09-07T20:50:15.804" v="324" actId="1076"/>
          <ac:picMkLst>
            <pc:docMk/>
            <pc:sldMk cId="1130744772" sldId="369"/>
            <ac:picMk id="5" creationId="{936A7A54-13AE-408D-974D-4F76D98A474C}"/>
          </ac:picMkLst>
        </pc:picChg>
      </pc:sldChg>
      <pc:sldChg chg="modSp del setBg">
        <pc:chgData name="Barbara Matyaszek" userId="9e5bb3ee-7d3d-48f1-b556-79c1ef1711f1" providerId="ADAL" clId="{23D12DCB-4CE5-4658-A59F-A470BF2DDC89}" dt="2023-09-08T20:51:56.376" v="1351" actId="2696"/>
        <pc:sldMkLst>
          <pc:docMk/>
          <pc:sldMk cId="2479271919" sldId="370"/>
        </pc:sldMkLst>
        <pc:picChg chg="mod">
          <ac:chgData name="Barbara Matyaszek" userId="9e5bb3ee-7d3d-48f1-b556-79c1ef1711f1" providerId="ADAL" clId="{23D12DCB-4CE5-4658-A59F-A470BF2DDC89}" dt="2023-09-07T20:50:29.924" v="326" actId="1076"/>
          <ac:picMkLst>
            <pc:docMk/>
            <pc:sldMk cId="2479271919" sldId="370"/>
            <ac:picMk id="5" creationId="{936A7A54-13AE-408D-974D-4F76D98A474C}"/>
          </ac:picMkLst>
        </pc:picChg>
      </pc:sldChg>
      <pc:sldChg chg="delSp modSp del setBg">
        <pc:chgData name="Barbara Matyaszek" userId="9e5bb3ee-7d3d-48f1-b556-79c1ef1711f1" providerId="ADAL" clId="{23D12DCB-4CE5-4658-A59F-A470BF2DDC89}" dt="2023-09-08T21:34:53.042" v="2445" actId="2696"/>
        <pc:sldMkLst>
          <pc:docMk/>
          <pc:sldMk cId="2028773380" sldId="372"/>
        </pc:sldMkLst>
        <pc:spChg chg="mod">
          <ac:chgData name="Barbara Matyaszek" userId="9e5bb3ee-7d3d-48f1-b556-79c1ef1711f1" providerId="ADAL" clId="{23D12DCB-4CE5-4658-A59F-A470BF2DDC89}" dt="2023-09-07T20:40:19.097" v="276" actId="20577"/>
          <ac:spMkLst>
            <pc:docMk/>
            <pc:sldMk cId="2028773380" sldId="372"/>
            <ac:spMk id="2" creationId="{D2A854D3-3CDF-4EC3-A517-E00B2097A65B}"/>
          </ac:spMkLst>
        </pc:spChg>
        <pc:spChg chg="del">
          <ac:chgData name="Barbara Matyaszek" userId="9e5bb3ee-7d3d-48f1-b556-79c1ef1711f1" providerId="ADAL" clId="{23D12DCB-4CE5-4658-A59F-A470BF2DDC89}" dt="2023-09-08T19:02:32.265" v="374"/>
          <ac:spMkLst>
            <pc:docMk/>
            <pc:sldMk cId="2028773380" sldId="372"/>
            <ac:spMk id="5" creationId="{A80F7279-8ADE-4995-9BFA-BB4072EC394E}"/>
          </ac:spMkLst>
        </pc:spChg>
      </pc:sldChg>
      <pc:sldChg chg="modSp setBg">
        <pc:chgData name="Barbara Matyaszek" userId="9e5bb3ee-7d3d-48f1-b556-79c1ef1711f1" providerId="ADAL" clId="{23D12DCB-4CE5-4658-A59F-A470BF2DDC89}" dt="2023-09-08T21:21:36.475" v="2035" actId="1076"/>
        <pc:sldMkLst>
          <pc:docMk/>
          <pc:sldMk cId="1366733387" sldId="373"/>
        </pc:sldMkLst>
        <pc:picChg chg="mod">
          <ac:chgData name="Barbara Matyaszek" userId="9e5bb3ee-7d3d-48f1-b556-79c1ef1711f1" providerId="ADAL" clId="{23D12DCB-4CE5-4658-A59F-A470BF2DDC89}" dt="2023-09-08T21:21:36.475" v="2035" actId="1076"/>
          <ac:picMkLst>
            <pc:docMk/>
            <pc:sldMk cId="1366733387" sldId="373"/>
            <ac:picMk id="5" creationId="{936A7A54-13AE-408D-974D-4F76D98A474C}"/>
          </ac:picMkLst>
        </pc:picChg>
        <pc:picChg chg="mod">
          <ac:chgData name="Barbara Matyaszek" userId="9e5bb3ee-7d3d-48f1-b556-79c1ef1711f1" providerId="ADAL" clId="{23D12DCB-4CE5-4658-A59F-A470BF2DDC89}" dt="2023-09-08T19:59:32.901" v="404" actId="14100"/>
          <ac:picMkLst>
            <pc:docMk/>
            <pc:sldMk cId="1366733387" sldId="373"/>
            <ac:picMk id="7" creationId="{CC388244-B55E-464B-AE76-FF26AC948694}"/>
          </ac:picMkLst>
        </pc:picChg>
      </pc:sldChg>
      <pc:sldChg chg="delSp modSp del">
        <pc:chgData name="Barbara Matyaszek" userId="9e5bb3ee-7d3d-48f1-b556-79c1ef1711f1" providerId="ADAL" clId="{23D12DCB-4CE5-4658-A59F-A470BF2DDC89}" dt="2023-09-08T21:49:55.395" v="2715" actId="2696"/>
        <pc:sldMkLst>
          <pc:docMk/>
          <pc:sldMk cId="4289208921" sldId="374"/>
        </pc:sldMkLst>
        <pc:spChg chg="mod">
          <ac:chgData name="Barbara Matyaszek" userId="9e5bb3ee-7d3d-48f1-b556-79c1ef1711f1" providerId="ADAL" clId="{23D12DCB-4CE5-4658-A59F-A470BF2DDC89}" dt="2023-09-07T20:32:23.431" v="99" actId="20577"/>
          <ac:spMkLst>
            <pc:docMk/>
            <pc:sldMk cId="4289208921" sldId="374"/>
            <ac:spMk id="4" creationId="{E75A7531-E0FD-47B8-BAD3-9970C7C89BD5}"/>
          </ac:spMkLst>
        </pc:spChg>
        <pc:spChg chg="del">
          <ac:chgData name="Barbara Matyaszek" userId="9e5bb3ee-7d3d-48f1-b556-79c1ef1711f1" providerId="ADAL" clId="{23D12DCB-4CE5-4658-A59F-A470BF2DDC89}" dt="2023-09-08T19:40:32.605" v="396"/>
          <ac:spMkLst>
            <pc:docMk/>
            <pc:sldMk cId="4289208921" sldId="374"/>
            <ac:spMk id="5" creationId="{A80F7279-8ADE-4995-9BFA-BB4072EC394E}"/>
          </ac:spMkLst>
        </pc:spChg>
      </pc:sldChg>
      <pc:sldChg chg="delSp modSp">
        <pc:chgData name="Barbara Matyaszek" userId="9e5bb3ee-7d3d-48f1-b556-79c1ef1711f1" providerId="ADAL" clId="{23D12DCB-4CE5-4658-A59F-A470BF2DDC89}" dt="2023-09-08T21:35:13.177" v="2447" actId="2711"/>
        <pc:sldMkLst>
          <pc:docMk/>
          <pc:sldMk cId="2374870914" sldId="375"/>
        </pc:sldMkLst>
        <pc:spChg chg="mod">
          <ac:chgData name="Barbara Matyaszek" userId="9e5bb3ee-7d3d-48f1-b556-79c1ef1711f1" providerId="ADAL" clId="{23D12DCB-4CE5-4658-A59F-A470BF2DDC89}" dt="2023-09-08T21:35:13.177" v="2447" actId="2711"/>
          <ac:spMkLst>
            <pc:docMk/>
            <pc:sldMk cId="2374870914" sldId="375"/>
            <ac:spMk id="2" creationId="{D2A854D3-3CDF-4EC3-A517-E00B2097A65B}"/>
          </ac:spMkLst>
        </pc:spChg>
        <pc:spChg chg="del">
          <ac:chgData name="Barbara Matyaszek" userId="9e5bb3ee-7d3d-48f1-b556-79c1ef1711f1" providerId="ADAL" clId="{23D12DCB-4CE5-4658-A59F-A470BF2DDC89}" dt="2023-09-08T19:02:19.656" v="373"/>
          <ac:spMkLst>
            <pc:docMk/>
            <pc:sldMk cId="2374870914" sldId="375"/>
            <ac:spMk id="5" creationId="{A80F7279-8ADE-4995-9BFA-BB4072EC394E}"/>
          </ac:spMkLst>
        </pc:spChg>
        <pc:picChg chg="mod">
          <ac:chgData name="Barbara Matyaszek" userId="9e5bb3ee-7d3d-48f1-b556-79c1ef1711f1" providerId="ADAL" clId="{23D12DCB-4CE5-4658-A59F-A470BF2DDC89}" dt="2023-09-08T21:35:04.778" v="2446" actId="1076"/>
          <ac:picMkLst>
            <pc:docMk/>
            <pc:sldMk cId="2374870914" sldId="375"/>
            <ac:picMk id="6" creationId="{4DAB9A75-21A3-4388-89AF-BFB982B6445D}"/>
          </ac:picMkLst>
        </pc:picChg>
      </pc:sldChg>
      <pc:sldChg chg="delSp modSp add del">
        <pc:chgData name="Barbara Matyaszek" userId="9e5bb3ee-7d3d-48f1-b556-79c1ef1711f1" providerId="ADAL" clId="{23D12DCB-4CE5-4658-A59F-A470BF2DDC89}" dt="2023-09-08T22:06:04.897" v="2938" actId="2696"/>
        <pc:sldMkLst>
          <pc:docMk/>
          <pc:sldMk cId="2342884003" sldId="376"/>
        </pc:sldMkLst>
        <pc:spChg chg="mod">
          <ac:chgData name="Barbara Matyaszek" userId="9e5bb3ee-7d3d-48f1-b556-79c1ef1711f1" providerId="ADAL" clId="{23D12DCB-4CE5-4658-A59F-A470BF2DDC89}" dt="2023-09-07T20:26:38.128" v="35" actId="20577"/>
          <ac:spMkLst>
            <pc:docMk/>
            <pc:sldMk cId="2342884003" sldId="376"/>
            <ac:spMk id="2" creationId="{D2A854D3-3CDF-4EC3-A517-E00B2097A65B}"/>
          </ac:spMkLst>
        </pc:spChg>
        <pc:spChg chg="mod">
          <ac:chgData name="Barbara Matyaszek" userId="9e5bb3ee-7d3d-48f1-b556-79c1ef1711f1" providerId="ADAL" clId="{23D12DCB-4CE5-4658-A59F-A470BF2DDC89}" dt="2023-09-07T20:32:43.462" v="100"/>
          <ac:spMkLst>
            <pc:docMk/>
            <pc:sldMk cId="2342884003" sldId="376"/>
            <ac:spMk id="4" creationId="{E75A7531-E0FD-47B8-BAD3-9970C7C89BD5}"/>
          </ac:spMkLst>
        </pc:spChg>
        <pc:spChg chg="del">
          <ac:chgData name="Barbara Matyaszek" userId="9e5bb3ee-7d3d-48f1-b556-79c1ef1711f1" providerId="ADAL" clId="{23D12DCB-4CE5-4658-A59F-A470BF2DDC89}" dt="2023-09-08T19:40:41.363" v="397"/>
          <ac:spMkLst>
            <pc:docMk/>
            <pc:sldMk cId="2342884003" sldId="376"/>
            <ac:spMk id="5" creationId="{A80F7279-8ADE-4995-9BFA-BB4072EC394E}"/>
          </ac:spMkLst>
        </pc:spChg>
      </pc:sldChg>
      <pc:sldChg chg="delSp modSp add del">
        <pc:chgData name="Barbara Matyaszek" userId="9e5bb3ee-7d3d-48f1-b556-79c1ef1711f1" providerId="ADAL" clId="{23D12DCB-4CE5-4658-A59F-A470BF2DDC89}" dt="2023-09-08T22:10:42.401" v="3006" actId="2696"/>
        <pc:sldMkLst>
          <pc:docMk/>
          <pc:sldMk cId="2548980829" sldId="377"/>
        </pc:sldMkLst>
        <pc:spChg chg="mod">
          <ac:chgData name="Barbara Matyaszek" userId="9e5bb3ee-7d3d-48f1-b556-79c1ef1711f1" providerId="ADAL" clId="{23D12DCB-4CE5-4658-A59F-A470BF2DDC89}" dt="2023-09-07T20:28:20.005" v="59" actId="20577"/>
          <ac:spMkLst>
            <pc:docMk/>
            <pc:sldMk cId="2548980829" sldId="377"/>
            <ac:spMk id="2" creationId="{D2A854D3-3CDF-4EC3-A517-E00B2097A65B}"/>
          </ac:spMkLst>
        </pc:spChg>
        <pc:spChg chg="mod">
          <ac:chgData name="Barbara Matyaszek" userId="9e5bb3ee-7d3d-48f1-b556-79c1ef1711f1" providerId="ADAL" clId="{23D12DCB-4CE5-4658-A59F-A470BF2DDC89}" dt="2023-09-07T20:33:00.772" v="101"/>
          <ac:spMkLst>
            <pc:docMk/>
            <pc:sldMk cId="2548980829" sldId="377"/>
            <ac:spMk id="4" creationId="{E75A7531-E0FD-47B8-BAD3-9970C7C89BD5}"/>
          </ac:spMkLst>
        </pc:spChg>
        <pc:spChg chg="del">
          <ac:chgData name="Barbara Matyaszek" userId="9e5bb3ee-7d3d-48f1-b556-79c1ef1711f1" providerId="ADAL" clId="{23D12DCB-4CE5-4658-A59F-A470BF2DDC89}" dt="2023-09-08T19:41:03.082" v="398"/>
          <ac:spMkLst>
            <pc:docMk/>
            <pc:sldMk cId="2548980829" sldId="377"/>
            <ac:spMk id="5" creationId="{A80F7279-8ADE-4995-9BFA-BB4072EC394E}"/>
          </ac:spMkLst>
        </pc:spChg>
      </pc:sldChg>
      <pc:sldChg chg="delSp modSp add del">
        <pc:chgData name="Barbara Matyaszek" userId="9e5bb3ee-7d3d-48f1-b556-79c1ef1711f1" providerId="ADAL" clId="{23D12DCB-4CE5-4658-A59F-A470BF2DDC89}" dt="2023-09-08T22:15:24.909" v="3065" actId="2696"/>
        <pc:sldMkLst>
          <pc:docMk/>
          <pc:sldMk cId="2780484340" sldId="378"/>
        </pc:sldMkLst>
        <pc:spChg chg="mod">
          <ac:chgData name="Barbara Matyaszek" userId="9e5bb3ee-7d3d-48f1-b556-79c1ef1711f1" providerId="ADAL" clId="{23D12DCB-4CE5-4658-A59F-A470BF2DDC89}" dt="2023-09-07T20:42:03.243" v="280" actId="207"/>
          <ac:spMkLst>
            <pc:docMk/>
            <pc:sldMk cId="2780484340" sldId="378"/>
            <ac:spMk id="2" creationId="{D2A854D3-3CDF-4EC3-A517-E00B2097A65B}"/>
          </ac:spMkLst>
        </pc:spChg>
        <pc:spChg chg="mod">
          <ac:chgData name="Barbara Matyaszek" userId="9e5bb3ee-7d3d-48f1-b556-79c1ef1711f1" providerId="ADAL" clId="{23D12DCB-4CE5-4658-A59F-A470BF2DDC89}" dt="2023-09-07T20:33:57.236" v="145" actId="20577"/>
          <ac:spMkLst>
            <pc:docMk/>
            <pc:sldMk cId="2780484340" sldId="378"/>
            <ac:spMk id="4" creationId="{E75A7531-E0FD-47B8-BAD3-9970C7C89BD5}"/>
          </ac:spMkLst>
        </pc:spChg>
        <pc:spChg chg="del">
          <ac:chgData name="Barbara Matyaszek" userId="9e5bb3ee-7d3d-48f1-b556-79c1ef1711f1" providerId="ADAL" clId="{23D12DCB-4CE5-4658-A59F-A470BF2DDC89}" dt="2023-09-08T19:41:11.795" v="399"/>
          <ac:spMkLst>
            <pc:docMk/>
            <pc:sldMk cId="2780484340" sldId="378"/>
            <ac:spMk id="5" creationId="{A80F7279-8ADE-4995-9BFA-BB4072EC394E}"/>
          </ac:spMkLst>
        </pc:spChg>
      </pc:sldChg>
      <pc:sldChg chg="addSp delSp modSp add modAnim">
        <pc:chgData name="Barbara Matyaszek" userId="9e5bb3ee-7d3d-48f1-b556-79c1ef1711f1" providerId="ADAL" clId="{23D12DCB-4CE5-4658-A59F-A470BF2DDC89}" dt="2023-09-08T20:46:28.824" v="1304" actId="20577"/>
        <pc:sldMkLst>
          <pc:docMk/>
          <pc:sldMk cId="211852972" sldId="379"/>
        </pc:sldMkLst>
        <pc:spChg chg="add del mod">
          <ac:chgData name="Barbara Matyaszek" userId="9e5bb3ee-7d3d-48f1-b556-79c1ef1711f1" providerId="ADAL" clId="{23D12DCB-4CE5-4658-A59F-A470BF2DDC89}" dt="2023-09-08T20:00:40.696" v="407"/>
          <ac:spMkLst>
            <pc:docMk/>
            <pc:sldMk cId="211852972" sldId="379"/>
            <ac:spMk id="2" creationId="{3DEEC565-0351-4694-8A3A-E10DA467843D}"/>
          </ac:spMkLst>
        </pc:spChg>
        <pc:spChg chg="add del mod">
          <ac:chgData name="Barbara Matyaszek" userId="9e5bb3ee-7d3d-48f1-b556-79c1ef1711f1" providerId="ADAL" clId="{23D12DCB-4CE5-4658-A59F-A470BF2DDC89}" dt="2023-09-08T20:00:40.696" v="407"/>
          <ac:spMkLst>
            <pc:docMk/>
            <pc:sldMk cId="211852972" sldId="379"/>
            <ac:spMk id="3" creationId="{31448487-0768-43F1-BA8C-4A7AE8623E83}"/>
          </ac:spMkLst>
        </pc:spChg>
        <pc:spChg chg="add del mod">
          <ac:chgData name="Barbara Matyaszek" userId="9e5bb3ee-7d3d-48f1-b556-79c1ef1711f1" providerId="ADAL" clId="{23D12DCB-4CE5-4658-A59F-A470BF2DDC89}" dt="2023-09-08T20:00:40.696" v="407"/>
          <ac:spMkLst>
            <pc:docMk/>
            <pc:sldMk cId="211852972" sldId="379"/>
            <ac:spMk id="4" creationId="{5A10A076-C293-4FF8-A861-8B5A0BFE1CAF}"/>
          </ac:spMkLst>
        </pc:spChg>
        <pc:spChg chg="add mod">
          <ac:chgData name="Barbara Matyaszek" userId="9e5bb3ee-7d3d-48f1-b556-79c1ef1711f1" providerId="ADAL" clId="{23D12DCB-4CE5-4658-A59F-A470BF2DDC89}" dt="2023-09-08T20:46:21.738" v="1302" actId="20577"/>
          <ac:spMkLst>
            <pc:docMk/>
            <pc:sldMk cId="211852972" sldId="379"/>
            <ac:spMk id="5" creationId="{4D6ED0E5-D299-44E1-93E6-36457308A6BD}"/>
          </ac:spMkLst>
        </pc:spChg>
        <pc:spChg chg="add mod">
          <ac:chgData name="Barbara Matyaszek" userId="9e5bb3ee-7d3d-48f1-b556-79c1ef1711f1" providerId="ADAL" clId="{23D12DCB-4CE5-4658-A59F-A470BF2DDC89}" dt="2023-09-08T20:46:28.824" v="1304" actId="20577"/>
          <ac:spMkLst>
            <pc:docMk/>
            <pc:sldMk cId="211852972" sldId="379"/>
            <ac:spMk id="6" creationId="{5F15ACCD-ABD0-49AB-92DC-6E616E0AE229}"/>
          </ac:spMkLst>
        </pc:spChg>
        <pc:spChg chg="add mod">
          <ac:chgData name="Barbara Matyaszek" userId="9e5bb3ee-7d3d-48f1-b556-79c1ef1711f1" providerId="ADAL" clId="{23D12DCB-4CE5-4658-A59F-A470BF2DDC89}" dt="2023-09-08T20:00:50.725" v="408"/>
          <ac:spMkLst>
            <pc:docMk/>
            <pc:sldMk cId="211852972" sldId="379"/>
            <ac:spMk id="7" creationId="{A2F7BF07-4431-4A89-A813-177A621BD7E0}"/>
          </ac:spMkLst>
        </pc:spChg>
        <pc:picChg chg="add mod">
          <ac:chgData name="Barbara Matyaszek" userId="9e5bb3ee-7d3d-48f1-b556-79c1ef1711f1" providerId="ADAL" clId="{23D12DCB-4CE5-4658-A59F-A470BF2DDC89}" dt="2023-09-08T20:03:32.118" v="431" actId="1076"/>
          <ac:picMkLst>
            <pc:docMk/>
            <pc:sldMk cId="211852972" sldId="379"/>
            <ac:picMk id="8" creationId="{45A771AD-D8CD-4157-BC0E-074383E7FE0F}"/>
          </ac:picMkLst>
        </pc:picChg>
        <pc:picChg chg="add mod">
          <ac:chgData name="Barbara Matyaszek" userId="9e5bb3ee-7d3d-48f1-b556-79c1ef1711f1" providerId="ADAL" clId="{23D12DCB-4CE5-4658-A59F-A470BF2DDC89}" dt="2023-09-08T20:06:04.205" v="464" actId="1076"/>
          <ac:picMkLst>
            <pc:docMk/>
            <pc:sldMk cId="211852972" sldId="379"/>
            <ac:picMk id="9" creationId="{85C4264F-200F-490B-A832-749FC0913A32}"/>
          </ac:picMkLst>
        </pc:picChg>
      </pc:sldChg>
      <pc:sldChg chg="addSp delSp modSp add delAnim modAnim">
        <pc:chgData name="Barbara Matyaszek" userId="9e5bb3ee-7d3d-48f1-b556-79c1ef1711f1" providerId="ADAL" clId="{23D12DCB-4CE5-4658-A59F-A470BF2DDC89}" dt="2023-09-08T21:40:32.237" v="2470" actId="14100"/>
        <pc:sldMkLst>
          <pc:docMk/>
          <pc:sldMk cId="3391751401" sldId="629"/>
        </pc:sldMkLst>
        <pc:spChg chg="mod">
          <ac:chgData name="Barbara Matyaszek" userId="9e5bb3ee-7d3d-48f1-b556-79c1ef1711f1" providerId="ADAL" clId="{23D12DCB-4CE5-4658-A59F-A470BF2DDC89}" dt="2023-09-08T21:22:29.346" v="2037" actId="207"/>
          <ac:spMkLst>
            <pc:docMk/>
            <pc:sldMk cId="3391751401" sldId="629"/>
            <ac:spMk id="12" creationId="{00000000-0000-0000-0000-000000000000}"/>
          </ac:spMkLst>
        </pc:spChg>
        <pc:spChg chg="mod">
          <ac:chgData name="Barbara Matyaszek" userId="9e5bb3ee-7d3d-48f1-b556-79c1ef1711f1" providerId="ADAL" clId="{23D12DCB-4CE5-4658-A59F-A470BF2DDC89}" dt="2023-09-08T21:22:41.897" v="2038" actId="207"/>
          <ac:spMkLst>
            <pc:docMk/>
            <pc:sldMk cId="3391751401" sldId="629"/>
            <ac:spMk id="13" creationId="{00000000-0000-0000-0000-000000000000}"/>
          </ac:spMkLst>
        </pc:spChg>
        <pc:spChg chg="mod">
          <ac:chgData name="Barbara Matyaszek" userId="9e5bb3ee-7d3d-48f1-b556-79c1ef1711f1" providerId="ADAL" clId="{23D12DCB-4CE5-4658-A59F-A470BF2DDC89}" dt="2023-09-08T21:23:05.701" v="2039" actId="207"/>
          <ac:spMkLst>
            <pc:docMk/>
            <pc:sldMk cId="3391751401" sldId="629"/>
            <ac:spMk id="16" creationId="{00000000-0000-0000-0000-000000000000}"/>
          </ac:spMkLst>
        </pc:spChg>
        <pc:spChg chg="mod">
          <ac:chgData name="Barbara Matyaszek" userId="9e5bb3ee-7d3d-48f1-b556-79c1ef1711f1" providerId="ADAL" clId="{23D12DCB-4CE5-4658-A59F-A470BF2DDC89}" dt="2023-09-08T21:23:12.197" v="2040" actId="207"/>
          <ac:spMkLst>
            <pc:docMk/>
            <pc:sldMk cId="3391751401" sldId="629"/>
            <ac:spMk id="17" creationId="{00000000-0000-0000-0000-000000000000}"/>
          </ac:spMkLst>
        </pc:spChg>
        <pc:spChg chg="mod">
          <ac:chgData name="Barbara Matyaszek" userId="9e5bb3ee-7d3d-48f1-b556-79c1ef1711f1" providerId="ADAL" clId="{23D12DCB-4CE5-4658-A59F-A470BF2DDC89}" dt="2023-09-08T21:02:48.423" v="1594" actId="20577"/>
          <ac:spMkLst>
            <pc:docMk/>
            <pc:sldMk cId="3391751401" sldId="629"/>
            <ac:spMk id="23" creationId="{00000000-0000-0000-0000-000000000000}"/>
          </ac:spMkLst>
        </pc:spChg>
        <pc:spChg chg="mod">
          <ac:chgData name="Barbara Matyaszek" userId="9e5bb3ee-7d3d-48f1-b556-79c1ef1711f1" providerId="ADAL" clId="{23D12DCB-4CE5-4658-A59F-A470BF2DDC89}" dt="2023-09-08T21:05:21.316" v="1673" actId="14100"/>
          <ac:spMkLst>
            <pc:docMk/>
            <pc:sldMk cId="3391751401" sldId="629"/>
            <ac:spMk id="39" creationId="{00000000-0000-0000-0000-000000000000}"/>
          </ac:spMkLst>
        </pc:spChg>
        <pc:spChg chg="mod">
          <ac:chgData name="Barbara Matyaszek" userId="9e5bb3ee-7d3d-48f1-b556-79c1ef1711f1" providerId="ADAL" clId="{23D12DCB-4CE5-4658-A59F-A470BF2DDC89}" dt="2023-09-08T21:23:46.610" v="2044" actId="207"/>
          <ac:spMkLst>
            <pc:docMk/>
            <pc:sldMk cId="3391751401" sldId="629"/>
            <ac:spMk id="48" creationId="{00000000-0000-0000-0000-000000000000}"/>
          </ac:spMkLst>
        </pc:spChg>
        <pc:spChg chg="mod">
          <ac:chgData name="Barbara Matyaszek" userId="9e5bb3ee-7d3d-48f1-b556-79c1ef1711f1" providerId="ADAL" clId="{23D12DCB-4CE5-4658-A59F-A470BF2DDC89}" dt="2023-09-08T21:23:39.282" v="2043" actId="207"/>
          <ac:spMkLst>
            <pc:docMk/>
            <pc:sldMk cId="3391751401" sldId="629"/>
            <ac:spMk id="49" creationId="{00000000-0000-0000-0000-000000000000}"/>
          </ac:spMkLst>
        </pc:spChg>
        <pc:spChg chg="del mod">
          <ac:chgData name="Barbara Matyaszek" userId="9e5bb3ee-7d3d-48f1-b556-79c1ef1711f1" providerId="ADAL" clId="{23D12DCB-4CE5-4658-A59F-A470BF2DDC89}" dt="2023-09-08T21:07:12.229" v="1822"/>
          <ac:spMkLst>
            <pc:docMk/>
            <pc:sldMk cId="3391751401" sldId="629"/>
            <ac:spMk id="50" creationId="{00000000-0000-0000-0000-000000000000}"/>
          </ac:spMkLst>
        </pc:spChg>
        <pc:spChg chg="mod">
          <ac:chgData name="Barbara Matyaszek" userId="9e5bb3ee-7d3d-48f1-b556-79c1ef1711f1" providerId="ADAL" clId="{23D12DCB-4CE5-4658-A59F-A470BF2DDC89}" dt="2023-09-08T21:23:31.330" v="2042" actId="207"/>
          <ac:spMkLst>
            <pc:docMk/>
            <pc:sldMk cId="3391751401" sldId="629"/>
            <ac:spMk id="51" creationId="{00000000-0000-0000-0000-000000000000}"/>
          </ac:spMkLst>
        </pc:spChg>
        <pc:spChg chg="mod">
          <ac:chgData name="Barbara Matyaszek" userId="9e5bb3ee-7d3d-48f1-b556-79c1ef1711f1" providerId="ADAL" clId="{23D12DCB-4CE5-4658-A59F-A470BF2DDC89}" dt="2023-09-08T21:40:32.237" v="2470" actId="14100"/>
          <ac:spMkLst>
            <pc:docMk/>
            <pc:sldMk cId="3391751401" sldId="629"/>
            <ac:spMk id="52" creationId="{00000000-0000-0000-0000-000000000000}"/>
          </ac:spMkLst>
        </pc:spChg>
        <pc:spChg chg="del mod">
          <ac:chgData name="Barbara Matyaszek" userId="9e5bb3ee-7d3d-48f1-b556-79c1ef1711f1" providerId="ADAL" clId="{23D12DCB-4CE5-4658-A59F-A470BF2DDC89}" dt="2023-09-08T21:00:32.546" v="1517"/>
          <ac:spMkLst>
            <pc:docMk/>
            <pc:sldMk cId="3391751401" sldId="629"/>
            <ac:spMk id="53" creationId="{00000000-0000-0000-0000-000000000000}"/>
          </ac:spMkLst>
        </pc:spChg>
        <pc:spChg chg="del mod">
          <ac:chgData name="Barbara Matyaszek" userId="9e5bb3ee-7d3d-48f1-b556-79c1ef1711f1" providerId="ADAL" clId="{23D12DCB-4CE5-4658-A59F-A470BF2DDC89}" dt="2023-09-08T21:17:34.652" v="2010"/>
          <ac:spMkLst>
            <pc:docMk/>
            <pc:sldMk cId="3391751401" sldId="629"/>
            <ac:spMk id="54" creationId="{00000000-0000-0000-0000-000000000000}"/>
          </ac:spMkLst>
        </pc:spChg>
        <pc:spChg chg="mod">
          <ac:chgData name="Barbara Matyaszek" userId="9e5bb3ee-7d3d-48f1-b556-79c1ef1711f1" providerId="ADAL" clId="{23D12DCB-4CE5-4658-A59F-A470BF2DDC89}" dt="2023-09-08T20:59:36.309" v="1501" actId="20577"/>
          <ac:spMkLst>
            <pc:docMk/>
            <pc:sldMk cId="3391751401" sldId="629"/>
            <ac:spMk id="76" creationId="{AD817C0E-769B-414E-92EE-322D2CFADE0E}"/>
          </ac:spMkLst>
        </pc:spChg>
        <pc:spChg chg="mod">
          <ac:chgData name="Barbara Matyaszek" userId="9e5bb3ee-7d3d-48f1-b556-79c1ef1711f1" providerId="ADAL" clId="{23D12DCB-4CE5-4658-A59F-A470BF2DDC89}" dt="2023-09-08T20:58:57.537" v="1392" actId="20577"/>
          <ac:spMkLst>
            <pc:docMk/>
            <pc:sldMk cId="3391751401" sldId="629"/>
            <ac:spMk id="79" creationId="{2752A342-37CD-8346-9E53-2FAEB9611AE6}"/>
          </ac:spMkLst>
        </pc:spChg>
        <pc:grpChg chg="add del mod ord">
          <ac:chgData name="Barbara Matyaszek" userId="9e5bb3ee-7d3d-48f1-b556-79c1ef1711f1" providerId="ADAL" clId="{23D12DCB-4CE5-4658-A59F-A470BF2DDC89}" dt="2023-09-08T21:10:17.397" v="1869"/>
          <ac:grpSpMkLst>
            <pc:docMk/>
            <pc:sldMk cId="3391751401" sldId="629"/>
            <ac:grpSpMk id="3" creationId="{68C7DE88-9A08-E94F-885E-50882E49FB03}"/>
          </ac:grpSpMkLst>
        </pc:grpChg>
        <pc:grpChg chg="del mod">
          <ac:chgData name="Barbara Matyaszek" userId="9e5bb3ee-7d3d-48f1-b556-79c1ef1711f1" providerId="ADAL" clId="{23D12DCB-4CE5-4658-A59F-A470BF2DDC89}" dt="2023-09-08T21:00:32.538" v="1515"/>
          <ac:grpSpMkLst>
            <pc:docMk/>
            <pc:sldMk cId="3391751401" sldId="629"/>
            <ac:grpSpMk id="5" creationId="{F63B7B36-647B-C149-9908-01CD42E79990}"/>
          </ac:grpSpMkLst>
        </pc:grpChg>
        <pc:grpChg chg="del mod">
          <ac:chgData name="Barbara Matyaszek" userId="9e5bb3ee-7d3d-48f1-b556-79c1ef1711f1" providerId="ADAL" clId="{23D12DCB-4CE5-4658-A59F-A470BF2DDC89}" dt="2023-09-08T21:06:50.395" v="1743"/>
          <ac:grpSpMkLst>
            <pc:docMk/>
            <pc:sldMk cId="3391751401" sldId="629"/>
            <ac:grpSpMk id="20" creationId="{50620EC1-611A-3642-97F7-F2F931306671}"/>
          </ac:grpSpMkLst>
        </pc:grpChg>
        <pc:grpChg chg="mod">
          <ac:chgData name="Barbara Matyaszek" userId="9e5bb3ee-7d3d-48f1-b556-79c1ef1711f1" providerId="ADAL" clId="{23D12DCB-4CE5-4658-A59F-A470BF2DDC89}" dt="2023-09-08T21:00:17.468" v="1512" actId="1076"/>
          <ac:grpSpMkLst>
            <pc:docMk/>
            <pc:sldMk cId="3391751401" sldId="629"/>
            <ac:grpSpMk id="58" creationId="{4CD7A1D2-9061-3F47-9366-604DEB3D9C5B}"/>
          </ac:grpSpMkLst>
        </pc:grpChg>
        <pc:grpChg chg="mod">
          <ac:chgData name="Barbara Matyaszek" userId="9e5bb3ee-7d3d-48f1-b556-79c1ef1711f1" providerId="ADAL" clId="{23D12DCB-4CE5-4658-A59F-A470BF2DDC89}" dt="2023-09-08T20:59:58.668" v="1508" actId="1076"/>
          <ac:grpSpMkLst>
            <pc:docMk/>
            <pc:sldMk cId="3391751401" sldId="629"/>
            <ac:grpSpMk id="63" creationId="{3383EB14-C000-5C47-A073-AF5F4BF398B7}"/>
          </ac:grpSpMkLst>
        </pc:grpChg>
        <pc:grpChg chg="del">
          <ac:chgData name="Barbara Matyaszek" userId="9e5bb3ee-7d3d-48f1-b556-79c1ef1711f1" providerId="ADAL" clId="{23D12DCB-4CE5-4658-A59F-A470BF2DDC89}" dt="2023-09-08T20:59:07.090" v="1394"/>
          <ac:grpSpMkLst>
            <pc:docMk/>
            <pc:sldMk cId="3391751401" sldId="629"/>
            <ac:grpSpMk id="66" creationId="{8A106C01-3BF7-C948-95F6-72169AB71B90}"/>
          </ac:grpSpMkLst>
        </pc:grpChg>
        <pc:grpChg chg="del">
          <ac:chgData name="Barbara Matyaszek" userId="9e5bb3ee-7d3d-48f1-b556-79c1ef1711f1" providerId="ADAL" clId="{23D12DCB-4CE5-4658-A59F-A470BF2DDC89}" dt="2023-09-08T20:59:02.983" v="1393"/>
          <ac:grpSpMkLst>
            <pc:docMk/>
            <pc:sldMk cId="3391751401" sldId="629"/>
            <ac:grpSpMk id="68" creationId="{1D774C03-A9FC-184C-9246-78E8338043B6}"/>
          </ac:grpSpMkLst>
        </pc:grpChg>
        <pc:picChg chg="add">
          <ac:chgData name="Barbara Matyaszek" userId="9e5bb3ee-7d3d-48f1-b556-79c1ef1711f1" providerId="ADAL" clId="{23D12DCB-4CE5-4658-A59F-A470BF2DDC89}" dt="2023-09-08T21:21:57.239" v="2036"/>
          <ac:picMkLst>
            <pc:docMk/>
            <pc:sldMk cId="3391751401" sldId="629"/>
            <ac:picMk id="72" creationId="{D9122A2B-D40E-4F79-9843-5FF98644E79A}"/>
          </ac:picMkLst>
        </pc:picChg>
        <pc:cxnChg chg="mod">
          <ac:chgData name="Barbara Matyaszek" userId="9e5bb3ee-7d3d-48f1-b556-79c1ef1711f1" providerId="ADAL" clId="{23D12DCB-4CE5-4658-A59F-A470BF2DDC89}" dt="2023-09-08T21:00:21.868" v="1513" actId="1076"/>
          <ac:cxnSpMkLst>
            <pc:docMk/>
            <pc:sldMk cId="3391751401" sldId="629"/>
            <ac:cxnSpMk id="25" creationId="{00000000-0000-0000-0000-000000000000}"/>
          </ac:cxnSpMkLst>
        </pc:cxnChg>
        <pc:cxnChg chg="mod">
          <ac:chgData name="Barbara Matyaszek" userId="9e5bb3ee-7d3d-48f1-b556-79c1ef1711f1" providerId="ADAL" clId="{23D12DCB-4CE5-4658-A59F-A470BF2DDC89}" dt="2023-09-08T20:59:58.668" v="1508" actId="1076"/>
          <ac:cxnSpMkLst>
            <pc:docMk/>
            <pc:sldMk cId="3391751401" sldId="629"/>
            <ac:cxnSpMk id="29" creationId="{00000000-0000-0000-0000-000000000000}"/>
          </ac:cxnSpMkLst>
        </pc:cxnChg>
        <pc:cxnChg chg="mod">
          <ac:chgData name="Barbara Matyaszek" userId="9e5bb3ee-7d3d-48f1-b556-79c1ef1711f1" providerId="ADAL" clId="{23D12DCB-4CE5-4658-A59F-A470BF2DDC89}" dt="2023-09-08T21:00:27.051" v="1514" actId="1076"/>
          <ac:cxnSpMkLst>
            <pc:docMk/>
            <pc:sldMk cId="3391751401" sldId="629"/>
            <ac:cxnSpMk id="35" creationId="{00000000-0000-0000-0000-000000000000}"/>
          </ac:cxnSpMkLst>
        </pc:cxnChg>
        <pc:cxnChg chg="mod">
          <ac:chgData name="Barbara Matyaszek" userId="9e5bb3ee-7d3d-48f1-b556-79c1ef1711f1" providerId="ADAL" clId="{23D12DCB-4CE5-4658-A59F-A470BF2DDC89}" dt="2023-09-08T21:00:27.051" v="1514" actId="1076"/>
          <ac:cxnSpMkLst>
            <pc:docMk/>
            <pc:sldMk cId="3391751401" sldId="629"/>
            <ac:cxnSpMk id="38" creationId="{00000000-0000-0000-0000-000000000000}"/>
          </ac:cxnSpMkLst>
        </pc:cxnChg>
        <pc:cxnChg chg="mod">
          <ac:chgData name="Barbara Matyaszek" userId="9e5bb3ee-7d3d-48f1-b556-79c1ef1711f1" providerId="ADAL" clId="{23D12DCB-4CE5-4658-A59F-A470BF2DDC89}" dt="2023-09-08T21:00:17.468" v="1512" actId="1076"/>
          <ac:cxnSpMkLst>
            <pc:docMk/>
            <pc:sldMk cId="3391751401" sldId="629"/>
            <ac:cxnSpMk id="46" creationId="{00000000-0000-0000-0000-000000000000}"/>
          </ac:cxnSpMkLst>
        </pc:cxnChg>
      </pc:sldChg>
      <pc:sldChg chg="addSp delSp modSp add del">
        <pc:chgData name="Barbara Matyaszek" userId="9e5bb3ee-7d3d-48f1-b556-79c1ef1711f1" providerId="ADAL" clId="{23D12DCB-4CE5-4658-A59F-A470BF2DDC89}" dt="2023-09-08T20:39:16.935" v="977" actId="2696"/>
        <pc:sldMkLst>
          <pc:docMk/>
          <pc:sldMk cId="3175975875" sldId="1252"/>
        </pc:sldMkLst>
        <pc:spChg chg="mod">
          <ac:chgData name="Barbara Matyaszek" userId="9e5bb3ee-7d3d-48f1-b556-79c1ef1711f1" providerId="ADAL" clId="{23D12DCB-4CE5-4658-A59F-A470BF2DDC89}" dt="2023-09-08T20:12:41.982" v="500" actId="20577"/>
          <ac:spMkLst>
            <pc:docMk/>
            <pc:sldMk cId="3175975875" sldId="1252"/>
            <ac:spMk id="3" creationId="{00000000-0000-0000-0000-000000000000}"/>
          </ac:spMkLst>
        </pc:spChg>
        <pc:spChg chg="mod">
          <ac:chgData name="Barbara Matyaszek" userId="9e5bb3ee-7d3d-48f1-b556-79c1ef1711f1" providerId="ADAL" clId="{23D12DCB-4CE5-4658-A59F-A470BF2DDC89}" dt="2023-09-08T20:14:02.901" v="521" actId="255"/>
          <ac:spMkLst>
            <pc:docMk/>
            <pc:sldMk cId="3175975875" sldId="1252"/>
            <ac:spMk id="11" creationId="{00000000-0000-0000-0000-000000000000}"/>
          </ac:spMkLst>
        </pc:spChg>
        <pc:spChg chg="mod">
          <ac:chgData name="Barbara Matyaszek" userId="9e5bb3ee-7d3d-48f1-b556-79c1ef1711f1" providerId="ADAL" clId="{23D12DCB-4CE5-4658-A59F-A470BF2DDC89}" dt="2023-09-08T19:35:41.497" v="384" actId="13926"/>
          <ac:spMkLst>
            <pc:docMk/>
            <pc:sldMk cId="3175975875" sldId="1252"/>
            <ac:spMk id="29" creationId="{0DED3594-5C85-2F48-A792-A6072E218B73}"/>
          </ac:spMkLst>
        </pc:spChg>
        <pc:spChg chg="mod">
          <ac:chgData name="Barbara Matyaszek" userId="9e5bb3ee-7d3d-48f1-b556-79c1ef1711f1" providerId="ADAL" clId="{23D12DCB-4CE5-4658-A59F-A470BF2DDC89}" dt="2023-09-08T19:35:41.497" v="384" actId="13926"/>
          <ac:spMkLst>
            <pc:docMk/>
            <pc:sldMk cId="3175975875" sldId="1252"/>
            <ac:spMk id="45" creationId="{00000000-0000-0000-0000-000000000000}"/>
          </ac:spMkLst>
        </pc:spChg>
        <pc:spChg chg="mod">
          <ac:chgData name="Barbara Matyaszek" userId="9e5bb3ee-7d3d-48f1-b556-79c1ef1711f1" providerId="ADAL" clId="{23D12DCB-4CE5-4658-A59F-A470BF2DDC89}" dt="2023-09-08T19:35:41.497" v="384" actId="13926"/>
          <ac:spMkLst>
            <pc:docMk/>
            <pc:sldMk cId="3175975875" sldId="1252"/>
            <ac:spMk id="55" creationId="{00000000-0000-0000-0000-000000000000}"/>
          </ac:spMkLst>
        </pc:spChg>
        <pc:picChg chg="add del">
          <ac:chgData name="Barbara Matyaszek" userId="9e5bb3ee-7d3d-48f1-b556-79c1ef1711f1" providerId="ADAL" clId="{23D12DCB-4CE5-4658-A59F-A470BF2DDC89}" dt="2023-09-08T20:12:04.608" v="479"/>
          <ac:picMkLst>
            <pc:docMk/>
            <pc:sldMk cId="3175975875" sldId="1252"/>
            <ac:picMk id="4" creationId="{6AE90D62-BB3F-41B7-A397-5F7DDB73BB2F}"/>
          </ac:picMkLst>
        </pc:picChg>
      </pc:sldChg>
      <pc:sldChg chg="modSp add del">
        <pc:chgData name="Barbara Matyaszek" userId="9e5bb3ee-7d3d-48f1-b556-79c1ef1711f1" providerId="ADAL" clId="{23D12DCB-4CE5-4658-A59F-A470BF2DDC89}" dt="2023-09-08T20:39:09.045" v="975" actId="2696"/>
        <pc:sldMkLst>
          <pc:docMk/>
          <pc:sldMk cId="180004042" sldId="1253"/>
        </pc:sldMkLst>
        <pc:spChg chg="mod">
          <ac:chgData name="Barbara Matyaszek" userId="9e5bb3ee-7d3d-48f1-b556-79c1ef1711f1" providerId="ADAL" clId="{23D12DCB-4CE5-4658-A59F-A470BF2DDC89}" dt="2023-09-08T20:11:13.738" v="475" actId="20577"/>
          <ac:spMkLst>
            <pc:docMk/>
            <pc:sldMk cId="180004042" sldId="1253"/>
            <ac:spMk id="6" creationId="{5F15ACCD-ABD0-49AB-92DC-6E616E0AE229}"/>
          </ac:spMkLst>
        </pc:spChg>
      </pc:sldChg>
      <pc:sldChg chg="add del">
        <pc:chgData name="Barbara Matyaszek" userId="9e5bb3ee-7d3d-48f1-b556-79c1ef1711f1" providerId="ADAL" clId="{23D12DCB-4CE5-4658-A59F-A470BF2DDC89}" dt="2023-09-08T20:11:43.225" v="478"/>
        <pc:sldMkLst>
          <pc:docMk/>
          <pc:sldMk cId="287786400" sldId="1254"/>
        </pc:sldMkLst>
      </pc:sldChg>
      <pc:sldChg chg="addSp delSp modSp add delAnim">
        <pc:chgData name="Barbara Matyaszek" userId="9e5bb3ee-7d3d-48f1-b556-79c1ef1711f1" providerId="ADAL" clId="{23D12DCB-4CE5-4658-A59F-A470BF2DDC89}" dt="2023-09-08T21:38:38.396" v="2468" actId="20577"/>
        <pc:sldMkLst>
          <pc:docMk/>
          <pc:sldMk cId="404097147" sldId="1254"/>
        </pc:sldMkLst>
        <pc:spChg chg="add mod">
          <ac:chgData name="Barbara Matyaszek" userId="9e5bb3ee-7d3d-48f1-b556-79c1ef1711f1" providerId="ADAL" clId="{23D12DCB-4CE5-4658-A59F-A470BF2DDC89}" dt="2023-09-08T21:37:21.929" v="2455" actId="27636"/>
          <ac:spMkLst>
            <pc:docMk/>
            <pc:sldMk cId="404097147" sldId="1254"/>
            <ac:spMk id="4" creationId="{128D0951-37AC-439F-A18F-63421E22CB3E}"/>
          </ac:spMkLst>
        </pc:spChg>
        <pc:spChg chg="mod">
          <ac:chgData name="Barbara Matyaszek" userId="9e5bb3ee-7d3d-48f1-b556-79c1ef1711f1" providerId="ADAL" clId="{23D12DCB-4CE5-4658-A59F-A470BF2DDC89}" dt="2023-09-08T20:36:36.734" v="966" actId="20577"/>
          <ac:spMkLst>
            <pc:docMk/>
            <pc:sldMk cId="404097147" sldId="1254"/>
            <ac:spMk id="5" creationId="{4D6ED0E5-D299-44E1-93E6-36457308A6BD}"/>
          </ac:spMkLst>
        </pc:spChg>
        <pc:spChg chg="mod">
          <ac:chgData name="Barbara Matyaszek" userId="9e5bb3ee-7d3d-48f1-b556-79c1ef1711f1" providerId="ADAL" clId="{23D12DCB-4CE5-4658-A59F-A470BF2DDC89}" dt="2023-09-08T21:38:38.396" v="2468" actId="20577"/>
          <ac:spMkLst>
            <pc:docMk/>
            <pc:sldMk cId="404097147" sldId="1254"/>
            <ac:spMk id="6" creationId="{5F15ACCD-ABD0-49AB-92DC-6E616E0AE229}"/>
          </ac:spMkLst>
        </pc:spChg>
        <pc:spChg chg="del mod">
          <ac:chgData name="Barbara Matyaszek" userId="9e5bb3ee-7d3d-48f1-b556-79c1ef1711f1" providerId="ADAL" clId="{23D12DCB-4CE5-4658-A59F-A470BF2DDC89}" dt="2023-09-08T21:37:08.143" v="2453"/>
          <ac:spMkLst>
            <pc:docMk/>
            <pc:sldMk cId="404097147" sldId="1254"/>
            <ac:spMk id="7" creationId="{A2F7BF07-4431-4A89-A813-177A621BD7E0}"/>
          </ac:spMkLst>
        </pc:spChg>
        <pc:picChg chg="add mod">
          <ac:chgData name="Barbara Matyaszek" userId="9e5bb3ee-7d3d-48f1-b556-79c1ef1711f1" providerId="ADAL" clId="{23D12DCB-4CE5-4658-A59F-A470BF2DDC89}" dt="2023-09-08T20:37:34.580" v="972" actId="1076"/>
          <ac:picMkLst>
            <pc:docMk/>
            <pc:sldMk cId="404097147" sldId="1254"/>
            <ac:picMk id="3" creationId="{6A47FB00-3E1E-4868-B27A-B36152AD8A6B}"/>
          </ac:picMkLst>
        </pc:picChg>
        <pc:picChg chg="del">
          <ac:chgData name="Barbara Matyaszek" userId="9e5bb3ee-7d3d-48f1-b556-79c1ef1711f1" providerId="ADAL" clId="{23D12DCB-4CE5-4658-A59F-A470BF2DDC89}" dt="2023-09-08T20:36:07.329" v="959" actId="478"/>
          <ac:picMkLst>
            <pc:docMk/>
            <pc:sldMk cId="404097147" sldId="1254"/>
            <ac:picMk id="8" creationId="{45A771AD-D8CD-4157-BC0E-074383E7FE0F}"/>
          </ac:picMkLst>
        </pc:picChg>
      </pc:sldChg>
      <pc:sldChg chg="addSp delSp modSp add ord delAnim modAnim">
        <pc:chgData name="Barbara Matyaszek" userId="9e5bb3ee-7d3d-48f1-b556-79c1ef1711f1" providerId="ADAL" clId="{23D12DCB-4CE5-4658-A59F-A470BF2DDC89}" dt="2023-09-08T20:51:08.775" v="1349" actId="115"/>
        <pc:sldMkLst>
          <pc:docMk/>
          <pc:sldMk cId="4030130895" sldId="1255"/>
        </pc:sldMkLst>
        <pc:spChg chg="mod">
          <ac:chgData name="Barbara Matyaszek" userId="9e5bb3ee-7d3d-48f1-b556-79c1ef1711f1" providerId="ADAL" clId="{23D12DCB-4CE5-4658-A59F-A470BF2DDC89}" dt="2023-09-08T20:51:08.775" v="1349" actId="115"/>
          <ac:spMkLst>
            <pc:docMk/>
            <pc:sldMk cId="4030130895" sldId="1255"/>
            <ac:spMk id="5" creationId="{4D6ED0E5-D299-44E1-93E6-36457308A6BD}"/>
          </ac:spMkLst>
        </pc:spChg>
        <pc:spChg chg="mod">
          <ac:chgData name="Barbara Matyaszek" userId="9e5bb3ee-7d3d-48f1-b556-79c1ef1711f1" providerId="ADAL" clId="{23D12DCB-4CE5-4658-A59F-A470BF2DDC89}" dt="2023-09-08T20:48:36.675" v="1329" actId="20577"/>
          <ac:spMkLst>
            <pc:docMk/>
            <pc:sldMk cId="4030130895" sldId="1255"/>
            <ac:spMk id="6" creationId="{5F15ACCD-ABD0-49AB-92DC-6E616E0AE229}"/>
          </ac:spMkLst>
        </pc:spChg>
        <pc:picChg chg="del">
          <ac:chgData name="Barbara Matyaszek" userId="9e5bb3ee-7d3d-48f1-b556-79c1ef1711f1" providerId="ADAL" clId="{23D12DCB-4CE5-4658-A59F-A470BF2DDC89}" dt="2023-09-08T20:40:16.087" v="1110" actId="478"/>
          <ac:picMkLst>
            <pc:docMk/>
            <pc:sldMk cId="4030130895" sldId="1255"/>
            <ac:picMk id="8" creationId="{45A771AD-D8CD-4157-BC0E-074383E7FE0F}"/>
          </ac:picMkLst>
        </pc:picChg>
        <pc:picChg chg="add mod">
          <ac:chgData name="Barbara Matyaszek" userId="9e5bb3ee-7d3d-48f1-b556-79c1ef1711f1" providerId="ADAL" clId="{23D12DCB-4CE5-4658-A59F-A470BF2DDC89}" dt="2023-09-08T20:40:43.908" v="1112" actId="1076"/>
          <ac:picMkLst>
            <pc:docMk/>
            <pc:sldMk cId="4030130895" sldId="1255"/>
            <ac:picMk id="10" creationId="{E72B507A-16E1-4F2D-B4F6-5411F3A9130C}"/>
          </ac:picMkLst>
        </pc:picChg>
      </pc:sldChg>
      <pc:sldChg chg="add del ord">
        <pc:chgData name="Barbara Matyaszek" userId="9e5bb3ee-7d3d-48f1-b556-79c1ef1711f1" providerId="ADAL" clId="{23D12DCB-4CE5-4658-A59F-A470BF2DDC89}" dt="2023-09-08T20:57:01.017" v="1355" actId="2696"/>
        <pc:sldMkLst>
          <pc:docMk/>
          <pc:sldMk cId="3038289199" sldId="1256"/>
        </pc:sldMkLst>
      </pc:sldChg>
      <pc:sldChg chg="addSp delSp modSp add ord delAnim modAnim">
        <pc:chgData name="Barbara Matyaszek" userId="9e5bb3ee-7d3d-48f1-b556-79c1ef1711f1" providerId="ADAL" clId="{23D12DCB-4CE5-4658-A59F-A470BF2DDC89}" dt="2023-09-08T21:31:56.819" v="2444" actId="20577"/>
        <pc:sldMkLst>
          <pc:docMk/>
          <pc:sldMk cId="3778722058" sldId="1256"/>
        </pc:sldMkLst>
        <pc:spChg chg="mod">
          <ac:chgData name="Barbara Matyaszek" userId="9e5bb3ee-7d3d-48f1-b556-79c1ef1711f1" providerId="ADAL" clId="{23D12DCB-4CE5-4658-A59F-A470BF2DDC89}" dt="2023-09-08T21:31:56.819" v="2444" actId="20577"/>
          <ac:spMkLst>
            <pc:docMk/>
            <pc:sldMk cId="3778722058" sldId="1256"/>
            <ac:spMk id="5" creationId="{4D6ED0E5-D299-44E1-93E6-36457308A6BD}"/>
          </ac:spMkLst>
        </pc:spChg>
        <pc:spChg chg="mod">
          <ac:chgData name="Barbara Matyaszek" userId="9e5bb3ee-7d3d-48f1-b556-79c1ef1711f1" providerId="ADAL" clId="{23D12DCB-4CE5-4658-A59F-A470BF2DDC89}" dt="2023-09-08T21:31:25.790" v="2409" actId="20577"/>
          <ac:spMkLst>
            <pc:docMk/>
            <pc:sldMk cId="3778722058" sldId="1256"/>
            <ac:spMk id="6" creationId="{5F15ACCD-ABD0-49AB-92DC-6E616E0AE229}"/>
          </ac:spMkLst>
        </pc:spChg>
        <pc:picChg chg="add mod">
          <ac:chgData name="Barbara Matyaszek" userId="9e5bb3ee-7d3d-48f1-b556-79c1ef1711f1" providerId="ADAL" clId="{23D12DCB-4CE5-4658-A59F-A470BF2DDC89}" dt="2023-09-08T21:26:27.339" v="2081" actId="1076"/>
          <ac:picMkLst>
            <pc:docMk/>
            <pc:sldMk cId="3778722058" sldId="1256"/>
            <ac:picMk id="8" creationId="{CB49787E-ED0F-4B03-B13C-B31D4EA4F96A}"/>
          </ac:picMkLst>
        </pc:picChg>
        <pc:picChg chg="del">
          <ac:chgData name="Barbara Matyaszek" userId="9e5bb3ee-7d3d-48f1-b556-79c1ef1711f1" providerId="ADAL" clId="{23D12DCB-4CE5-4658-A59F-A470BF2DDC89}" dt="2023-09-08T21:26:17.650" v="2079" actId="478"/>
          <ac:picMkLst>
            <pc:docMk/>
            <pc:sldMk cId="3778722058" sldId="1256"/>
            <ac:picMk id="10" creationId="{E72B507A-16E1-4F2D-B4F6-5411F3A9130C}"/>
          </ac:picMkLst>
        </pc:picChg>
      </pc:sldChg>
      <pc:sldChg chg="addSp delSp modSp add ord delAnim modAnim">
        <pc:chgData name="Barbara Matyaszek" userId="9e5bb3ee-7d3d-48f1-b556-79c1ef1711f1" providerId="ADAL" clId="{23D12DCB-4CE5-4658-A59F-A470BF2DDC89}" dt="2023-09-08T22:18:08.873" v="3066" actId="20577"/>
        <pc:sldMkLst>
          <pc:docMk/>
          <pc:sldMk cId="1089602600" sldId="1257"/>
        </pc:sldMkLst>
        <pc:spChg chg="mod">
          <ac:chgData name="Barbara Matyaszek" userId="9e5bb3ee-7d3d-48f1-b556-79c1ef1711f1" providerId="ADAL" clId="{23D12DCB-4CE5-4658-A59F-A470BF2DDC89}" dt="2023-09-08T21:43:04.385" v="2517" actId="255"/>
          <ac:spMkLst>
            <pc:docMk/>
            <pc:sldMk cId="1089602600" sldId="1257"/>
            <ac:spMk id="5" creationId="{4D6ED0E5-D299-44E1-93E6-36457308A6BD}"/>
          </ac:spMkLst>
        </pc:spChg>
        <pc:spChg chg="mod">
          <ac:chgData name="Barbara Matyaszek" userId="9e5bb3ee-7d3d-48f1-b556-79c1ef1711f1" providerId="ADAL" clId="{23D12DCB-4CE5-4658-A59F-A470BF2DDC89}" dt="2023-09-08T22:18:08.873" v="3066" actId="20577"/>
          <ac:spMkLst>
            <pc:docMk/>
            <pc:sldMk cId="1089602600" sldId="1257"/>
            <ac:spMk id="6" creationId="{5F15ACCD-ABD0-49AB-92DC-6E616E0AE229}"/>
          </ac:spMkLst>
        </pc:spChg>
        <pc:picChg chg="add mod">
          <ac:chgData name="Barbara Matyaszek" userId="9e5bb3ee-7d3d-48f1-b556-79c1ef1711f1" providerId="ADAL" clId="{23D12DCB-4CE5-4658-A59F-A470BF2DDC89}" dt="2023-09-08T21:43:51.634" v="2519" actId="1076"/>
          <ac:picMkLst>
            <pc:docMk/>
            <pc:sldMk cId="1089602600" sldId="1257"/>
            <ac:picMk id="8" creationId="{5F1F8E9A-FBAD-49D6-BDE1-B81F884F44EE}"/>
          </ac:picMkLst>
        </pc:picChg>
        <pc:picChg chg="del">
          <ac:chgData name="Barbara Matyaszek" userId="9e5bb3ee-7d3d-48f1-b556-79c1ef1711f1" providerId="ADAL" clId="{23D12DCB-4CE5-4658-A59F-A470BF2DDC89}" dt="2023-09-08T21:42:23.488" v="2473" actId="478"/>
          <ac:picMkLst>
            <pc:docMk/>
            <pc:sldMk cId="1089602600" sldId="1257"/>
            <ac:picMk id="10" creationId="{E72B507A-16E1-4F2D-B4F6-5411F3A9130C}"/>
          </ac:picMkLst>
        </pc:picChg>
      </pc:sldChg>
      <pc:sldChg chg="addSp delSp modSp add delAnim modAnim">
        <pc:chgData name="Barbara Matyaszek" userId="9e5bb3ee-7d3d-48f1-b556-79c1ef1711f1" providerId="ADAL" clId="{23D12DCB-4CE5-4658-A59F-A470BF2DDC89}" dt="2023-09-08T22:05:50.578" v="2937" actId="1076"/>
        <pc:sldMkLst>
          <pc:docMk/>
          <pc:sldMk cId="1290690670" sldId="1382"/>
        </pc:sldMkLst>
        <pc:spChg chg="add mod">
          <ac:chgData name="Barbara Matyaszek" userId="9e5bb3ee-7d3d-48f1-b556-79c1ef1711f1" providerId="ADAL" clId="{23D12DCB-4CE5-4658-A59F-A470BF2DDC89}" dt="2023-09-08T22:04:31.531" v="2934" actId="313"/>
          <ac:spMkLst>
            <pc:docMk/>
            <pc:sldMk cId="1290690670" sldId="1382"/>
            <ac:spMk id="3" creationId="{3737C29D-0DD8-4E30-BBE1-6359BBA8D76C}"/>
          </ac:spMkLst>
        </pc:spChg>
        <pc:spChg chg="del mod">
          <ac:chgData name="Barbara Matyaszek" userId="9e5bb3ee-7d3d-48f1-b556-79c1ef1711f1" providerId="ADAL" clId="{23D12DCB-4CE5-4658-A59F-A470BF2DDC89}" dt="2023-09-08T21:55:51.113" v="2771"/>
          <ac:spMkLst>
            <pc:docMk/>
            <pc:sldMk cId="1290690670" sldId="1382"/>
            <ac:spMk id="25" creationId="{00000000-0000-0000-0000-000000000000}"/>
          </ac:spMkLst>
        </pc:spChg>
        <pc:spChg chg="del mod">
          <ac:chgData name="Barbara Matyaszek" userId="9e5bb3ee-7d3d-48f1-b556-79c1ef1711f1" providerId="ADAL" clId="{23D12DCB-4CE5-4658-A59F-A470BF2DDC89}" dt="2023-09-08T21:55:51.116" v="2773"/>
          <ac:spMkLst>
            <pc:docMk/>
            <pc:sldMk cId="1290690670" sldId="1382"/>
            <ac:spMk id="27" creationId="{00000000-0000-0000-0000-000000000000}"/>
          </ac:spMkLst>
        </pc:spChg>
        <pc:spChg chg="del mod">
          <ac:chgData name="Barbara Matyaszek" userId="9e5bb3ee-7d3d-48f1-b556-79c1ef1711f1" providerId="ADAL" clId="{23D12DCB-4CE5-4658-A59F-A470BF2DDC89}" dt="2023-09-08T21:55:51.118" v="2775"/>
          <ac:spMkLst>
            <pc:docMk/>
            <pc:sldMk cId="1290690670" sldId="1382"/>
            <ac:spMk id="29" creationId="{00000000-0000-0000-0000-000000000000}"/>
          </ac:spMkLst>
        </pc:spChg>
        <pc:spChg chg="mod">
          <ac:chgData name="Barbara Matyaszek" userId="9e5bb3ee-7d3d-48f1-b556-79c1ef1711f1" providerId="ADAL" clId="{23D12DCB-4CE5-4658-A59F-A470BF2DDC89}" dt="2023-09-08T22:01:57.644" v="2880" actId="14100"/>
          <ac:spMkLst>
            <pc:docMk/>
            <pc:sldMk cId="1290690670" sldId="1382"/>
            <ac:spMk id="31" creationId="{00000000-0000-0000-0000-000000000000}"/>
          </ac:spMkLst>
        </pc:spChg>
        <pc:spChg chg="mod">
          <ac:chgData name="Barbara Matyaszek" userId="9e5bb3ee-7d3d-48f1-b556-79c1ef1711f1" providerId="ADAL" clId="{23D12DCB-4CE5-4658-A59F-A470BF2DDC89}" dt="2023-09-08T21:57:39.147" v="2806" actId="20577"/>
          <ac:spMkLst>
            <pc:docMk/>
            <pc:sldMk cId="1290690670" sldId="1382"/>
            <ac:spMk id="33" creationId="{00000000-0000-0000-0000-000000000000}"/>
          </ac:spMkLst>
        </pc:spChg>
        <pc:spChg chg="mod">
          <ac:chgData name="Barbara Matyaszek" userId="9e5bb3ee-7d3d-48f1-b556-79c1ef1711f1" providerId="ADAL" clId="{23D12DCB-4CE5-4658-A59F-A470BF2DDC89}" dt="2023-09-08T21:59:30.216" v="2829" actId="2711"/>
          <ac:spMkLst>
            <pc:docMk/>
            <pc:sldMk cId="1290690670" sldId="1382"/>
            <ac:spMk id="36" creationId="{00000000-0000-0000-0000-000000000000}"/>
          </ac:spMkLst>
        </pc:spChg>
        <pc:spChg chg="mod">
          <ac:chgData name="Barbara Matyaszek" userId="9e5bb3ee-7d3d-48f1-b556-79c1ef1711f1" providerId="ADAL" clId="{23D12DCB-4CE5-4658-A59F-A470BF2DDC89}" dt="2023-09-08T21:59:47.566" v="2831" actId="255"/>
          <ac:spMkLst>
            <pc:docMk/>
            <pc:sldMk cId="1290690670" sldId="1382"/>
            <ac:spMk id="37" creationId="{00000000-0000-0000-0000-000000000000}"/>
          </ac:spMkLst>
        </pc:spChg>
        <pc:spChg chg="mod">
          <ac:chgData name="Barbara Matyaszek" userId="9e5bb3ee-7d3d-48f1-b556-79c1ef1711f1" providerId="ADAL" clId="{23D12DCB-4CE5-4658-A59F-A470BF2DDC89}" dt="2023-09-08T22:00:27.243" v="2842" actId="2711"/>
          <ac:spMkLst>
            <pc:docMk/>
            <pc:sldMk cId="1290690670" sldId="1382"/>
            <ac:spMk id="38" creationId="{00000000-0000-0000-0000-000000000000}"/>
          </ac:spMkLst>
        </pc:spChg>
        <pc:spChg chg="mod">
          <ac:chgData name="Barbara Matyaszek" userId="9e5bb3ee-7d3d-48f1-b556-79c1ef1711f1" providerId="ADAL" clId="{23D12DCB-4CE5-4658-A59F-A470BF2DDC89}" dt="2023-09-08T22:01:18.617" v="2878" actId="255"/>
          <ac:spMkLst>
            <pc:docMk/>
            <pc:sldMk cId="1290690670" sldId="1382"/>
            <ac:spMk id="39" creationId="{527DEDD7-EBFD-2842-9250-255924604B23}"/>
          </ac:spMkLst>
        </pc:spChg>
        <pc:spChg chg="del mod">
          <ac:chgData name="Barbara Matyaszek" userId="9e5bb3ee-7d3d-48f1-b556-79c1ef1711f1" providerId="ADAL" clId="{23D12DCB-4CE5-4658-A59F-A470BF2DDC89}" dt="2023-09-08T21:55:51.120" v="2777"/>
          <ac:spMkLst>
            <pc:docMk/>
            <pc:sldMk cId="1290690670" sldId="1382"/>
            <ac:spMk id="41" creationId="{595F635B-1DC8-0846-BA71-070EBBE51D55}"/>
          </ac:spMkLst>
        </pc:spChg>
        <pc:picChg chg="del mod">
          <ac:chgData name="Barbara Matyaszek" userId="9e5bb3ee-7d3d-48f1-b556-79c1ef1711f1" providerId="ADAL" clId="{23D12DCB-4CE5-4658-A59F-A470BF2DDC89}" dt="2023-09-08T22:04:35.536" v="2935" actId="478"/>
          <ac:picMkLst>
            <pc:docMk/>
            <pc:sldMk cId="1290690670" sldId="1382"/>
            <ac:picMk id="49" creationId="{EB192867-4A4E-EB4F-BF7C-95AF109759CF}"/>
          </ac:picMkLst>
        </pc:picChg>
        <pc:picChg chg="add mod">
          <ac:chgData name="Barbara Matyaszek" userId="9e5bb3ee-7d3d-48f1-b556-79c1ef1711f1" providerId="ADAL" clId="{23D12DCB-4CE5-4658-A59F-A470BF2DDC89}" dt="2023-09-08T22:05:50.578" v="2937" actId="1076"/>
          <ac:picMkLst>
            <pc:docMk/>
            <pc:sldMk cId="1290690670" sldId="1382"/>
            <ac:picMk id="50" creationId="{45BA6392-FFDE-4DD8-AB62-DADDFA27CC57}"/>
          </ac:picMkLst>
        </pc:picChg>
      </pc:sldChg>
      <pc:sldChg chg="modSp add">
        <pc:chgData name="Barbara Matyaszek" userId="9e5bb3ee-7d3d-48f1-b556-79c1ef1711f1" providerId="ADAL" clId="{23D12DCB-4CE5-4658-A59F-A470BF2DDC89}" dt="2023-09-08T22:24:22.364" v="3070" actId="20577"/>
        <pc:sldMkLst>
          <pc:docMk/>
          <pc:sldMk cId="1702603468" sldId="1384"/>
        </pc:sldMkLst>
        <pc:spChg chg="mod">
          <ac:chgData name="Barbara Matyaszek" userId="9e5bb3ee-7d3d-48f1-b556-79c1ef1711f1" providerId="ADAL" clId="{23D12DCB-4CE5-4658-A59F-A470BF2DDC89}" dt="2023-09-08T22:24:22.364" v="3070" actId="20577"/>
          <ac:spMkLst>
            <pc:docMk/>
            <pc:sldMk cId="1702603468" sldId="1384"/>
            <ac:spMk id="7" creationId="{9D1B33F7-F508-1C45-AFFA-5F762E2DEF62}"/>
          </ac:spMkLst>
        </pc:spChg>
      </pc:sldChg>
      <pc:sldChg chg="addSp delSp modSp add ord delAnim modAnim">
        <pc:chgData name="Barbara Matyaszek" userId="9e5bb3ee-7d3d-48f1-b556-79c1ef1711f1" providerId="ADAL" clId="{23D12DCB-4CE5-4658-A59F-A470BF2DDC89}" dt="2023-09-08T22:15:04.923" v="3064" actId="20577"/>
        <pc:sldMkLst>
          <pc:docMk/>
          <pc:sldMk cId="3451183982" sldId="1385"/>
        </pc:sldMkLst>
        <pc:spChg chg="mod">
          <ac:chgData name="Barbara Matyaszek" userId="9e5bb3ee-7d3d-48f1-b556-79c1ef1711f1" providerId="ADAL" clId="{23D12DCB-4CE5-4658-A59F-A470BF2DDC89}" dt="2023-09-08T22:06:37.583" v="2950" actId="20577"/>
          <ac:spMkLst>
            <pc:docMk/>
            <pc:sldMk cId="3451183982" sldId="1385"/>
            <ac:spMk id="5" creationId="{4D6ED0E5-D299-44E1-93E6-36457308A6BD}"/>
          </ac:spMkLst>
        </pc:spChg>
        <pc:spChg chg="mod">
          <ac:chgData name="Barbara Matyaszek" userId="9e5bb3ee-7d3d-48f1-b556-79c1ef1711f1" providerId="ADAL" clId="{23D12DCB-4CE5-4658-A59F-A470BF2DDC89}" dt="2023-09-08T22:13:51.086" v="3052" actId="113"/>
          <ac:spMkLst>
            <pc:docMk/>
            <pc:sldMk cId="3451183982" sldId="1385"/>
            <ac:spMk id="6" creationId="{5F15ACCD-ABD0-49AB-92DC-6E616E0AE229}"/>
          </ac:spMkLst>
        </pc:spChg>
        <pc:spChg chg="add mod">
          <ac:chgData name="Barbara Matyaszek" userId="9e5bb3ee-7d3d-48f1-b556-79c1ef1711f1" providerId="ADAL" clId="{23D12DCB-4CE5-4658-A59F-A470BF2DDC89}" dt="2023-09-08T22:15:04.923" v="3064" actId="20577"/>
          <ac:spMkLst>
            <pc:docMk/>
            <pc:sldMk cId="3451183982" sldId="1385"/>
            <ac:spMk id="11" creationId="{68D4C8D8-DE84-4171-8BF9-6660E19D208A}"/>
          </ac:spMkLst>
        </pc:spChg>
        <pc:picChg chg="del">
          <ac:chgData name="Barbara Matyaszek" userId="9e5bb3ee-7d3d-48f1-b556-79c1ef1711f1" providerId="ADAL" clId="{23D12DCB-4CE5-4658-A59F-A470BF2DDC89}" dt="2023-09-08T22:06:41.217" v="2951" actId="478"/>
          <ac:picMkLst>
            <pc:docMk/>
            <pc:sldMk cId="3451183982" sldId="1385"/>
            <ac:picMk id="8" creationId="{5F1F8E9A-FBAD-49D6-BDE1-B81F884F44EE}"/>
          </ac:picMkLst>
        </pc:picChg>
        <pc:picChg chg="add mod">
          <ac:chgData name="Barbara Matyaszek" userId="9e5bb3ee-7d3d-48f1-b556-79c1ef1711f1" providerId="ADAL" clId="{23D12DCB-4CE5-4658-A59F-A470BF2DDC89}" dt="2023-09-08T22:07:17.578" v="2953" actId="1076"/>
          <ac:picMkLst>
            <pc:docMk/>
            <pc:sldMk cId="3451183982" sldId="1385"/>
            <ac:picMk id="10" creationId="{BB40613A-BE35-47A8-9E62-0BAA4F975F09}"/>
          </ac:picMkLst>
        </pc:picChg>
      </pc:sldChg>
      <pc:sldMasterChg chg="del delSldLayout">
        <pc:chgData name="Barbara Matyaszek" userId="9e5bb3ee-7d3d-48f1-b556-79c1ef1711f1" providerId="ADAL" clId="{23D12DCB-4CE5-4658-A59F-A470BF2DDC89}" dt="2023-09-08T20:39:18.204" v="1084" actId="2696"/>
        <pc:sldMasterMkLst>
          <pc:docMk/>
          <pc:sldMasterMk cId="4268731122" sldId="2147483759"/>
        </pc:sldMasterMkLst>
        <pc:sldLayoutChg chg="del">
          <pc:chgData name="Barbara Matyaszek" userId="9e5bb3ee-7d3d-48f1-b556-79c1ef1711f1" providerId="ADAL" clId="{23D12DCB-4CE5-4658-A59F-A470BF2DDC89}" dt="2023-09-08T20:39:16.946" v="978" actId="2696"/>
          <pc:sldLayoutMkLst>
            <pc:docMk/>
            <pc:sldMasterMk cId="4268731122" sldId="2147483759"/>
            <pc:sldLayoutMk cId="2419550971" sldId="2147483760"/>
          </pc:sldLayoutMkLst>
        </pc:sldLayoutChg>
        <pc:sldLayoutChg chg="del">
          <pc:chgData name="Barbara Matyaszek" userId="9e5bb3ee-7d3d-48f1-b556-79c1ef1711f1" providerId="ADAL" clId="{23D12DCB-4CE5-4658-A59F-A470BF2DDC89}" dt="2023-09-08T20:39:16.958" v="979" actId="2696"/>
          <pc:sldLayoutMkLst>
            <pc:docMk/>
            <pc:sldMasterMk cId="4268731122" sldId="2147483759"/>
            <pc:sldLayoutMk cId="1696737302" sldId="2147483761"/>
          </pc:sldLayoutMkLst>
        </pc:sldLayoutChg>
        <pc:sldLayoutChg chg="del">
          <pc:chgData name="Barbara Matyaszek" userId="9e5bb3ee-7d3d-48f1-b556-79c1ef1711f1" providerId="ADAL" clId="{23D12DCB-4CE5-4658-A59F-A470BF2DDC89}" dt="2023-09-08T20:39:16.969" v="980" actId="2696"/>
          <pc:sldLayoutMkLst>
            <pc:docMk/>
            <pc:sldMasterMk cId="4268731122" sldId="2147483759"/>
            <pc:sldLayoutMk cId="868706811" sldId="2147483762"/>
          </pc:sldLayoutMkLst>
        </pc:sldLayoutChg>
        <pc:sldLayoutChg chg="del">
          <pc:chgData name="Barbara Matyaszek" userId="9e5bb3ee-7d3d-48f1-b556-79c1ef1711f1" providerId="ADAL" clId="{23D12DCB-4CE5-4658-A59F-A470BF2DDC89}" dt="2023-09-08T20:39:16.981" v="981" actId="2696"/>
          <pc:sldLayoutMkLst>
            <pc:docMk/>
            <pc:sldMasterMk cId="4268731122" sldId="2147483759"/>
            <pc:sldLayoutMk cId="3652067507" sldId="2147483763"/>
          </pc:sldLayoutMkLst>
        </pc:sldLayoutChg>
        <pc:sldLayoutChg chg="del">
          <pc:chgData name="Barbara Matyaszek" userId="9e5bb3ee-7d3d-48f1-b556-79c1ef1711f1" providerId="ADAL" clId="{23D12DCB-4CE5-4658-A59F-A470BF2DDC89}" dt="2023-09-08T20:39:16.993" v="982" actId="2696"/>
          <pc:sldLayoutMkLst>
            <pc:docMk/>
            <pc:sldMasterMk cId="4268731122" sldId="2147483759"/>
            <pc:sldLayoutMk cId="2592437632" sldId="2147483764"/>
          </pc:sldLayoutMkLst>
        </pc:sldLayoutChg>
        <pc:sldLayoutChg chg="del">
          <pc:chgData name="Barbara Matyaszek" userId="9e5bb3ee-7d3d-48f1-b556-79c1ef1711f1" providerId="ADAL" clId="{23D12DCB-4CE5-4658-A59F-A470BF2DDC89}" dt="2023-09-08T20:39:17.004" v="983" actId="2696"/>
          <pc:sldLayoutMkLst>
            <pc:docMk/>
            <pc:sldMasterMk cId="4268731122" sldId="2147483759"/>
            <pc:sldLayoutMk cId="4112578645" sldId="2147483765"/>
          </pc:sldLayoutMkLst>
        </pc:sldLayoutChg>
        <pc:sldLayoutChg chg="del">
          <pc:chgData name="Barbara Matyaszek" userId="9e5bb3ee-7d3d-48f1-b556-79c1ef1711f1" providerId="ADAL" clId="{23D12DCB-4CE5-4658-A59F-A470BF2DDC89}" dt="2023-09-08T20:39:17.017" v="984" actId="2696"/>
          <pc:sldLayoutMkLst>
            <pc:docMk/>
            <pc:sldMasterMk cId="4268731122" sldId="2147483759"/>
            <pc:sldLayoutMk cId="2184762279" sldId="2147483766"/>
          </pc:sldLayoutMkLst>
        </pc:sldLayoutChg>
        <pc:sldLayoutChg chg="del">
          <pc:chgData name="Barbara Matyaszek" userId="9e5bb3ee-7d3d-48f1-b556-79c1ef1711f1" providerId="ADAL" clId="{23D12DCB-4CE5-4658-A59F-A470BF2DDC89}" dt="2023-09-08T20:39:17.029" v="985" actId="2696"/>
          <pc:sldLayoutMkLst>
            <pc:docMk/>
            <pc:sldMasterMk cId="4268731122" sldId="2147483759"/>
            <pc:sldLayoutMk cId="3104734577" sldId="2147483767"/>
          </pc:sldLayoutMkLst>
        </pc:sldLayoutChg>
        <pc:sldLayoutChg chg="del">
          <pc:chgData name="Barbara Matyaszek" userId="9e5bb3ee-7d3d-48f1-b556-79c1ef1711f1" providerId="ADAL" clId="{23D12DCB-4CE5-4658-A59F-A470BF2DDC89}" dt="2023-09-08T20:39:17.041" v="986" actId="2696"/>
          <pc:sldLayoutMkLst>
            <pc:docMk/>
            <pc:sldMasterMk cId="4268731122" sldId="2147483759"/>
            <pc:sldLayoutMk cId="139905996" sldId="2147483768"/>
          </pc:sldLayoutMkLst>
        </pc:sldLayoutChg>
        <pc:sldLayoutChg chg="del">
          <pc:chgData name="Barbara Matyaszek" userId="9e5bb3ee-7d3d-48f1-b556-79c1ef1711f1" providerId="ADAL" clId="{23D12DCB-4CE5-4658-A59F-A470BF2DDC89}" dt="2023-09-08T20:39:17.052" v="987" actId="2696"/>
          <pc:sldLayoutMkLst>
            <pc:docMk/>
            <pc:sldMasterMk cId="4268731122" sldId="2147483759"/>
            <pc:sldLayoutMk cId="1724764310" sldId="2147483769"/>
          </pc:sldLayoutMkLst>
        </pc:sldLayoutChg>
        <pc:sldLayoutChg chg="del">
          <pc:chgData name="Barbara Matyaszek" userId="9e5bb3ee-7d3d-48f1-b556-79c1ef1711f1" providerId="ADAL" clId="{23D12DCB-4CE5-4658-A59F-A470BF2DDC89}" dt="2023-09-08T20:39:17.066" v="988" actId="2696"/>
          <pc:sldLayoutMkLst>
            <pc:docMk/>
            <pc:sldMasterMk cId="4268731122" sldId="2147483759"/>
            <pc:sldLayoutMk cId="3871298312" sldId="2147483770"/>
          </pc:sldLayoutMkLst>
        </pc:sldLayoutChg>
        <pc:sldLayoutChg chg="del">
          <pc:chgData name="Barbara Matyaszek" userId="9e5bb3ee-7d3d-48f1-b556-79c1ef1711f1" providerId="ADAL" clId="{23D12DCB-4CE5-4658-A59F-A470BF2DDC89}" dt="2023-09-08T20:39:17.078" v="989" actId="2696"/>
          <pc:sldLayoutMkLst>
            <pc:docMk/>
            <pc:sldMasterMk cId="4268731122" sldId="2147483759"/>
            <pc:sldLayoutMk cId="291948985" sldId="2147483771"/>
          </pc:sldLayoutMkLst>
        </pc:sldLayoutChg>
        <pc:sldLayoutChg chg="del">
          <pc:chgData name="Barbara Matyaszek" userId="9e5bb3ee-7d3d-48f1-b556-79c1ef1711f1" providerId="ADAL" clId="{23D12DCB-4CE5-4658-A59F-A470BF2DDC89}" dt="2023-09-08T20:39:17.090" v="990" actId="2696"/>
          <pc:sldLayoutMkLst>
            <pc:docMk/>
            <pc:sldMasterMk cId="4268731122" sldId="2147483759"/>
            <pc:sldLayoutMk cId="3376665251" sldId="2147483772"/>
          </pc:sldLayoutMkLst>
        </pc:sldLayoutChg>
        <pc:sldLayoutChg chg="del">
          <pc:chgData name="Barbara Matyaszek" userId="9e5bb3ee-7d3d-48f1-b556-79c1ef1711f1" providerId="ADAL" clId="{23D12DCB-4CE5-4658-A59F-A470BF2DDC89}" dt="2023-09-08T20:39:17.102" v="991" actId="2696"/>
          <pc:sldLayoutMkLst>
            <pc:docMk/>
            <pc:sldMasterMk cId="4268731122" sldId="2147483759"/>
            <pc:sldLayoutMk cId="2921377972" sldId="2147483773"/>
          </pc:sldLayoutMkLst>
        </pc:sldLayoutChg>
        <pc:sldLayoutChg chg="del">
          <pc:chgData name="Barbara Matyaszek" userId="9e5bb3ee-7d3d-48f1-b556-79c1ef1711f1" providerId="ADAL" clId="{23D12DCB-4CE5-4658-A59F-A470BF2DDC89}" dt="2023-09-08T20:39:17.115" v="992" actId="2696"/>
          <pc:sldLayoutMkLst>
            <pc:docMk/>
            <pc:sldMasterMk cId="4268731122" sldId="2147483759"/>
            <pc:sldLayoutMk cId="3677845683" sldId="2147483774"/>
          </pc:sldLayoutMkLst>
        </pc:sldLayoutChg>
        <pc:sldLayoutChg chg="del">
          <pc:chgData name="Barbara Matyaszek" userId="9e5bb3ee-7d3d-48f1-b556-79c1ef1711f1" providerId="ADAL" clId="{23D12DCB-4CE5-4658-A59F-A470BF2DDC89}" dt="2023-09-08T20:39:17.128" v="993" actId="2696"/>
          <pc:sldLayoutMkLst>
            <pc:docMk/>
            <pc:sldMasterMk cId="4268731122" sldId="2147483759"/>
            <pc:sldLayoutMk cId="2295700205" sldId="2147483775"/>
          </pc:sldLayoutMkLst>
        </pc:sldLayoutChg>
        <pc:sldLayoutChg chg="del">
          <pc:chgData name="Barbara Matyaszek" userId="9e5bb3ee-7d3d-48f1-b556-79c1ef1711f1" providerId="ADAL" clId="{23D12DCB-4CE5-4658-A59F-A470BF2DDC89}" dt="2023-09-08T20:39:17.139" v="994" actId="2696"/>
          <pc:sldLayoutMkLst>
            <pc:docMk/>
            <pc:sldMasterMk cId="4268731122" sldId="2147483759"/>
            <pc:sldLayoutMk cId="2135897220" sldId="2147483776"/>
          </pc:sldLayoutMkLst>
        </pc:sldLayoutChg>
        <pc:sldLayoutChg chg="del">
          <pc:chgData name="Barbara Matyaszek" userId="9e5bb3ee-7d3d-48f1-b556-79c1ef1711f1" providerId="ADAL" clId="{23D12DCB-4CE5-4658-A59F-A470BF2DDC89}" dt="2023-09-08T20:39:17.151" v="995" actId="2696"/>
          <pc:sldLayoutMkLst>
            <pc:docMk/>
            <pc:sldMasterMk cId="4268731122" sldId="2147483759"/>
            <pc:sldLayoutMk cId="2939644265" sldId="2147483777"/>
          </pc:sldLayoutMkLst>
        </pc:sldLayoutChg>
        <pc:sldLayoutChg chg="del">
          <pc:chgData name="Barbara Matyaszek" userId="9e5bb3ee-7d3d-48f1-b556-79c1ef1711f1" providerId="ADAL" clId="{23D12DCB-4CE5-4658-A59F-A470BF2DDC89}" dt="2023-09-08T20:39:17.163" v="996" actId="2696"/>
          <pc:sldLayoutMkLst>
            <pc:docMk/>
            <pc:sldMasterMk cId="4268731122" sldId="2147483759"/>
            <pc:sldLayoutMk cId="4212947174" sldId="2147483778"/>
          </pc:sldLayoutMkLst>
        </pc:sldLayoutChg>
        <pc:sldLayoutChg chg="del">
          <pc:chgData name="Barbara Matyaszek" userId="9e5bb3ee-7d3d-48f1-b556-79c1ef1711f1" providerId="ADAL" clId="{23D12DCB-4CE5-4658-A59F-A470BF2DDC89}" dt="2023-09-08T20:39:17.175" v="997" actId="2696"/>
          <pc:sldLayoutMkLst>
            <pc:docMk/>
            <pc:sldMasterMk cId="4268731122" sldId="2147483759"/>
            <pc:sldLayoutMk cId="3221321129" sldId="2147483779"/>
          </pc:sldLayoutMkLst>
        </pc:sldLayoutChg>
        <pc:sldLayoutChg chg="del">
          <pc:chgData name="Barbara Matyaszek" userId="9e5bb3ee-7d3d-48f1-b556-79c1ef1711f1" providerId="ADAL" clId="{23D12DCB-4CE5-4658-A59F-A470BF2DDC89}" dt="2023-09-08T20:39:17.187" v="998" actId="2696"/>
          <pc:sldLayoutMkLst>
            <pc:docMk/>
            <pc:sldMasterMk cId="4268731122" sldId="2147483759"/>
            <pc:sldLayoutMk cId="3469954600" sldId="2147483780"/>
          </pc:sldLayoutMkLst>
        </pc:sldLayoutChg>
        <pc:sldLayoutChg chg="del">
          <pc:chgData name="Barbara Matyaszek" userId="9e5bb3ee-7d3d-48f1-b556-79c1ef1711f1" providerId="ADAL" clId="{23D12DCB-4CE5-4658-A59F-A470BF2DDC89}" dt="2023-09-08T20:39:17.200" v="999" actId="2696"/>
          <pc:sldLayoutMkLst>
            <pc:docMk/>
            <pc:sldMasterMk cId="4268731122" sldId="2147483759"/>
            <pc:sldLayoutMk cId="3703860740" sldId="2147483781"/>
          </pc:sldLayoutMkLst>
        </pc:sldLayoutChg>
        <pc:sldLayoutChg chg="del">
          <pc:chgData name="Barbara Matyaszek" userId="9e5bb3ee-7d3d-48f1-b556-79c1ef1711f1" providerId="ADAL" clId="{23D12DCB-4CE5-4658-A59F-A470BF2DDC89}" dt="2023-09-08T20:39:17.212" v="1000" actId="2696"/>
          <pc:sldLayoutMkLst>
            <pc:docMk/>
            <pc:sldMasterMk cId="4268731122" sldId="2147483759"/>
            <pc:sldLayoutMk cId="2307946994" sldId="2147483782"/>
          </pc:sldLayoutMkLst>
        </pc:sldLayoutChg>
        <pc:sldLayoutChg chg="del">
          <pc:chgData name="Barbara Matyaszek" userId="9e5bb3ee-7d3d-48f1-b556-79c1ef1711f1" providerId="ADAL" clId="{23D12DCB-4CE5-4658-A59F-A470BF2DDC89}" dt="2023-09-08T20:39:17.225" v="1001" actId="2696"/>
          <pc:sldLayoutMkLst>
            <pc:docMk/>
            <pc:sldMasterMk cId="4268731122" sldId="2147483759"/>
            <pc:sldLayoutMk cId="3321989459" sldId="2147483783"/>
          </pc:sldLayoutMkLst>
        </pc:sldLayoutChg>
        <pc:sldLayoutChg chg="del">
          <pc:chgData name="Barbara Matyaszek" userId="9e5bb3ee-7d3d-48f1-b556-79c1ef1711f1" providerId="ADAL" clId="{23D12DCB-4CE5-4658-A59F-A470BF2DDC89}" dt="2023-09-08T20:39:17.237" v="1002" actId="2696"/>
          <pc:sldLayoutMkLst>
            <pc:docMk/>
            <pc:sldMasterMk cId="4268731122" sldId="2147483759"/>
            <pc:sldLayoutMk cId="563858354" sldId="2147483784"/>
          </pc:sldLayoutMkLst>
        </pc:sldLayoutChg>
        <pc:sldLayoutChg chg="del">
          <pc:chgData name="Barbara Matyaszek" userId="9e5bb3ee-7d3d-48f1-b556-79c1ef1711f1" providerId="ADAL" clId="{23D12DCB-4CE5-4658-A59F-A470BF2DDC89}" dt="2023-09-08T20:39:17.249" v="1003" actId="2696"/>
          <pc:sldLayoutMkLst>
            <pc:docMk/>
            <pc:sldMasterMk cId="4268731122" sldId="2147483759"/>
            <pc:sldLayoutMk cId="143562034" sldId="2147483785"/>
          </pc:sldLayoutMkLst>
        </pc:sldLayoutChg>
        <pc:sldLayoutChg chg="del">
          <pc:chgData name="Barbara Matyaszek" userId="9e5bb3ee-7d3d-48f1-b556-79c1ef1711f1" providerId="ADAL" clId="{23D12DCB-4CE5-4658-A59F-A470BF2DDC89}" dt="2023-09-08T20:39:17.262" v="1004" actId="2696"/>
          <pc:sldLayoutMkLst>
            <pc:docMk/>
            <pc:sldMasterMk cId="4268731122" sldId="2147483759"/>
            <pc:sldLayoutMk cId="1090528846" sldId="2147483786"/>
          </pc:sldLayoutMkLst>
        </pc:sldLayoutChg>
        <pc:sldLayoutChg chg="del">
          <pc:chgData name="Barbara Matyaszek" userId="9e5bb3ee-7d3d-48f1-b556-79c1ef1711f1" providerId="ADAL" clId="{23D12DCB-4CE5-4658-A59F-A470BF2DDC89}" dt="2023-09-08T20:39:17.274" v="1005" actId="2696"/>
          <pc:sldLayoutMkLst>
            <pc:docMk/>
            <pc:sldMasterMk cId="4268731122" sldId="2147483759"/>
            <pc:sldLayoutMk cId="1707578160" sldId="2147483787"/>
          </pc:sldLayoutMkLst>
        </pc:sldLayoutChg>
        <pc:sldLayoutChg chg="del">
          <pc:chgData name="Barbara Matyaszek" userId="9e5bb3ee-7d3d-48f1-b556-79c1ef1711f1" providerId="ADAL" clId="{23D12DCB-4CE5-4658-A59F-A470BF2DDC89}" dt="2023-09-08T20:39:17.286" v="1006" actId="2696"/>
          <pc:sldLayoutMkLst>
            <pc:docMk/>
            <pc:sldMasterMk cId="4268731122" sldId="2147483759"/>
            <pc:sldLayoutMk cId="3094367945" sldId="2147483788"/>
          </pc:sldLayoutMkLst>
        </pc:sldLayoutChg>
        <pc:sldLayoutChg chg="del">
          <pc:chgData name="Barbara Matyaszek" userId="9e5bb3ee-7d3d-48f1-b556-79c1ef1711f1" providerId="ADAL" clId="{23D12DCB-4CE5-4658-A59F-A470BF2DDC89}" dt="2023-09-08T20:39:17.298" v="1007" actId="2696"/>
          <pc:sldLayoutMkLst>
            <pc:docMk/>
            <pc:sldMasterMk cId="4268731122" sldId="2147483759"/>
            <pc:sldLayoutMk cId="2308591788" sldId="2147483789"/>
          </pc:sldLayoutMkLst>
        </pc:sldLayoutChg>
        <pc:sldLayoutChg chg="del">
          <pc:chgData name="Barbara Matyaszek" userId="9e5bb3ee-7d3d-48f1-b556-79c1ef1711f1" providerId="ADAL" clId="{23D12DCB-4CE5-4658-A59F-A470BF2DDC89}" dt="2023-09-08T20:39:17.310" v="1008" actId="2696"/>
          <pc:sldLayoutMkLst>
            <pc:docMk/>
            <pc:sldMasterMk cId="4268731122" sldId="2147483759"/>
            <pc:sldLayoutMk cId="2588378687" sldId="2147483790"/>
          </pc:sldLayoutMkLst>
        </pc:sldLayoutChg>
        <pc:sldLayoutChg chg="del">
          <pc:chgData name="Barbara Matyaszek" userId="9e5bb3ee-7d3d-48f1-b556-79c1ef1711f1" providerId="ADAL" clId="{23D12DCB-4CE5-4658-A59F-A470BF2DDC89}" dt="2023-09-08T20:39:17.321" v="1009" actId="2696"/>
          <pc:sldLayoutMkLst>
            <pc:docMk/>
            <pc:sldMasterMk cId="4268731122" sldId="2147483759"/>
            <pc:sldLayoutMk cId="4256241155" sldId="2147483791"/>
          </pc:sldLayoutMkLst>
        </pc:sldLayoutChg>
        <pc:sldLayoutChg chg="del">
          <pc:chgData name="Barbara Matyaszek" userId="9e5bb3ee-7d3d-48f1-b556-79c1ef1711f1" providerId="ADAL" clId="{23D12DCB-4CE5-4658-A59F-A470BF2DDC89}" dt="2023-09-08T20:39:17.333" v="1010" actId="2696"/>
          <pc:sldLayoutMkLst>
            <pc:docMk/>
            <pc:sldMasterMk cId="4268731122" sldId="2147483759"/>
            <pc:sldLayoutMk cId="1632850017" sldId="2147483792"/>
          </pc:sldLayoutMkLst>
        </pc:sldLayoutChg>
        <pc:sldLayoutChg chg="del">
          <pc:chgData name="Barbara Matyaszek" userId="9e5bb3ee-7d3d-48f1-b556-79c1ef1711f1" providerId="ADAL" clId="{23D12DCB-4CE5-4658-A59F-A470BF2DDC89}" dt="2023-09-08T20:39:17.345" v="1011" actId="2696"/>
          <pc:sldLayoutMkLst>
            <pc:docMk/>
            <pc:sldMasterMk cId="4268731122" sldId="2147483759"/>
            <pc:sldLayoutMk cId="3676937871" sldId="2147483793"/>
          </pc:sldLayoutMkLst>
        </pc:sldLayoutChg>
        <pc:sldLayoutChg chg="del">
          <pc:chgData name="Barbara Matyaszek" userId="9e5bb3ee-7d3d-48f1-b556-79c1ef1711f1" providerId="ADAL" clId="{23D12DCB-4CE5-4658-A59F-A470BF2DDC89}" dt="2023-09-08T20:39:17.356" v="1012" actId="2696"/>
          <pc:sldLayoutMkLst>
            <pc:docMk/>
            <pc:sldMasterMk cId="4268731122" sldId="2147483759"/>
            <pc:sldLayoutMk cId="4267677633" sldId="2147483794"/>
          </pc:sldLayoutMkLst>
        </pc:sldLayoutChg>
        <pc:sldLayoutChg chg="del">
          <pc:chgData name="Barbara Matyaszek" userId="9e5bb3ee-7d3d-48f1-b556-79c1ef1711f1" providerId="ADAL" clId="{23D12DCB-4CE5-4658-A59F-A470BF2DDC89}" dt="2023-09-08T20:39:17.367" v="1013" actId="2696"/>
          <pc:sldLayoutMkLst>
            <pc:docMk/>
            <pc:sldMasterMk cId="4268731122" sldId="2147483759"/>
            <pc:sldLayoutMk cId="2748893035" sldId="2147483795"/>
          </pc:sldLayoutMkLst>
        </pc:sldLayoutChg>
        <pc:sldLayoutChg chg="del">
          <pc:chgData name="Barbara Matyaszek" userId="9e5bb3ee-7d3d-48f1-b556-79c1ef1711f1" providerId="ADAL" clId="{23D12DCB-4CE5-4658-A59F-A470BF2DDC89}" dt="2023-09-08T20:39:17.379" v="1014" actId="2696"/>
          <pc:sldLayoutMkLst>
            <pc:docMk/>
            <pc:sldMasterMk cId="4268731122" sldId="2147483759"/>
            <pc:sldLayoutMk cId="4123047935" sldId="2147483796"/>
          </pc:sldLayoutMkLst>
        </pc:sldLayoutChg>
        <pc:sldLayoutChg chg="del">
          <pc:chgData name="Barbara Matyaszek" userId="9e5bb3ee-7d3d-48f1-b556-79c1ef1711f1" providerId="ADAL" clId="{23D12DCB-4CE5-4658-A59F-A470BF2DDC89}" dt="2023-09-08T20:39:17.391" v="1015" actId="2696"/>
          <pc:sldLayoutMkLst>
            <pc:docMk/>
            <pc:sldMasterMk cId="4268731122" sldId="2147483759"/>
            <pc:sldLayoutMk cId="770158347" sldId="2147483797"/>
          </pc:sldLayoutMkLst>
        </pc:sldLayoutChg>
        <pc:sldLayoutChg chg="del">
          <pc:chgData name="Barbara Matyaszek" userId="9e5bb3ee-7d3d-48f1-b556-79c1ef1711f1" providerId="ADAL" clId="{23D12DCB-4CE5-4658-A59F-A470BF2DDC89}" dt="2023-09-08T20:39:17.402" v="1016" actId="2696"/>
          <pc:sldLayoutMkLst>
            <pc:docMk/>
            <pc:sldMasterMk cId="4268731122" sldId="2147483759"/>
            <pc:sldLayoutMk cId="506258447" sldId="2147483798"/>
          </pc:sldLayoutMkLst>
        </pc:sldLayoutChg>
        <pc:sldLayoutChg chg="del">
          <pc:chgData name="Barbara Matyaszek" userId="9e5bb3ee-7d3d-48f1-b556-79c1ef1711f1" providerId="ADAL" clId="{23D12DCB-4CE5-4658-A59F-A470BF2DDC89}" dt="2023-09-08T20:39:17.414" v="1017" actId="2696"/>
          <pc:sldLayoutMkLst>
            <pc:docMk/>
            <pc:sldMasterMk cId="4268731122" sldId="2147483759"/>
            <pc:sldLayoutMk cId="2263246453" sldId="2147483799"/>
          </pc:sldLayoutMkLst>
        </pc:sldLayoutChg>
        <pc:sldLayoutChg chg="del">
          <pc:chgData name="Barbara Matyaszek" userId="9e5bb3ee-7d3d-48f1-b556-79c1ef1711f1" providerId="ADAL" clId="{23D12DCB-4CE5-4658-A59F-A470BF2DDC89}" dt="2023-09-08T20:39:17.426" v="1018" actId="2696"/>
          <pc:sldLayoutMkLst>
            <pc:docMk/>
            <pc:sldMasterMk cId="4268731122" sldId="2147483759"/>
            <pc:sldLayoutMk cId="1800926621" sldId="2147483800"/>
          </pc:sldLayoutMkLst>
        </pc:sldLayoutChg>
        <pc:sldLayoutChg chg="del">
          <pc:chgData name="Barbara Matyaszek" userId="9e5bb3ee-7d3d-48f1-b556-79c1ef1711f1" providerId="ADAL" clId="{23D12DCB-4CE5-4658-A59F-A470BF2DDC89}" dt="2023-09-08T20:39:17.438" v="1019" actId="2696"/>
          <pc:sldLayoutMkLst>
            <pc:docMk/>
            <pc:sldMasterMk cId="4268731122" sldId="2147483759"/>
            <pc:sldLayoutMk cId="2426131326" sldId="2147483801"/>
          </pc:sldLayoutMkLst>
        </pc:sldLayoutChg>
        <pc:sldLayoutChg chg="del">
          <pc:chgData name="Barbara Matyaszek" userId="9e5bb3ee-7d3d-48f1-b556-79c1ef1711f1" providerId="ADAL" clId="{23D12DCB-4CE5-4658-A59F-A470BF2DDC89}" dt="2023-09-08T20:39:17.450" v="1020" actId="2696"/>
          <pc:sldLayoutMkLst>
            <pc:docMk/>
            <pc:sldMasterMk cId="4268731122" sldId="2147483759"/>
            <pc:sldLayoutMk cId="1849414596" sldId="2147483802"/>
          </pc:sldLayoutMkLst>
        </pc:sldLayoutChg>
        <pc:sldLayoutChg chg="del">
          <pc:chgData name="Barbara Matyaszek" userId="9e5bb3ee-7d3d-48f1-b556-79c1ef1711f1" providerId="ADAL" clId="{23D12DCB-4CE5-4658-A59F-A470BF2DDC89}" dt="2023-09-08T20:39:17.461" v="1021" actId="2696"/>
          <pc:sldLayoutMkLst>
            <pc:docMk/>
            <pc:sldMasterMk cId="4268731122" sldId="2147483759"/>
            <pc:sldLayoutMk cId="2820747951" sldId="2147483803"/>
          </pc:sldLayoutMkLst>
        </pc:sldLayoutChg>
        <pc:sldLayoutChg chg="del">
          <pc:chgData name="Barbara Matyaszek" userId="9e5bb3ee-7d3d-48f1-b556-79c1ef1711f1" providerId="ADAL" clId="{23D12DCB-4CE5-4658-A59F-A470BF2DDC89}" dt="2023-09-08T20:39:17.473" v="1022" actId="2696"/>
          <pc:sldLayoutMkLst>
            <pc:docMk/>
            <pc:sldMasterMk cId="4268731122" sldId="2147483759"/>
            <pc:sldLayoutMk cId="402257670" sldId="2147483804"/>
          </pc:sldLayoutMkLst>
        </pc:sldLayoutChg>
        <pc:sldLayoutChg chg="del">
          <pc:chgData name="Barbara Matyaszek" userId="9e5bb3ee-7d3d-48f1-b556-79c1ef1711f1" providerId="ADAL" clId="{23D12DCB-4CE5-4658-A59F-A470BF2DDC89}" dt="2023-09-08T20:39:17.486" v="1023" actId="2696"/>
          <pc:sldLayoutMkLst>
            <pc:docMk/>
            <pc:sldMasterMk cId="4268731122" sldId="2147483759"/>
            <pc:sldLayoutMk cId="1555436282" sldId="2147483805"/>
          </pc:sldLayoutMkLst>
        </pc:sldLayoutChg>
        <pc:sldLayoutChg chg="del">
          <pc:chgData name="Barbara Matyaszek" userId="9e5bb3ee-7d3d-48f1-b556-79c1ef1711f1" providerId="ADAL" clId="{23D12DCB-4CE5-4658-A59F-A470BF2DDC89}" dt="2023-09-08T20:39:17.498" v="1024" actId="2696"/>
          <pc:sldLayoutMkLst>
            <pc:docMk/>
            <pc:sldMasterMk cId="4268731122" sldId="2147483759"/>
            <pc:sldLayoutMk cId="3933489603" sldId="2147483806"/>
          </pc:sldLayoutMkLst>
        </pc:sldLayoutChg>
        <pc:sldLayoutChg chg="del">
          <pc:chgData name="Barbara Matyaszek" userId="9e5bb3ee-7d3d-48f1-b556-79c1ef1711f1" providerId="ADAL" clId="{23D12DCB-4CE5-4658-A59F-A470BF2DDC89}" dt="2023-09-08T20:39:17.510" v="1025" actId="2696"/>
          <pc:sldLayoutMkLst>
            <pc:docMk/>
            <pc:sldMasterMk cId="4268731122" sldId="2147483759"/>
            <pc:sldLayoutMk cId="1571790176" sldId="2147483807"/>
          </pc:sldLayoutMkLst>
        </pc:sldLayoutChg>
        <pc:sldLayoutChg chg="del">
          <pc:chgData name="Barbara Matyaszek" userId="9e5bb3ee-7d3d-48f1-b556-79c1ef1711f1" providerId="ADAL" clId="{23D12DCB-4CE5-4658-A59F-A470BF2DDC89}" dt="2023-09-08T20:39:17.523" v="1026" actId="2696"/>
          <pc:sldLayoutMkLst>
            <pc:docMk/>
            <pc:sldMasterMk cId="4268731122" sldId="2147483759"/>
            <pc:sldLayoutMk cId="3826453630" sldId="2147483808"/>
          </pc:sldLayoutMkLst>
        </pc:sldLayoutChg>
        <pc:sldLayoutChg chg="del">
          <pc:chgData name="Barbara Matyaszek" userId="9e5bb3ee-7d3d-48f1-b556-79c1ef1711f1" providerId="ADAL" clId="{23D12DCB-4CE5-4658-A59F-A470BF2DDC89}" dt="2023-09-08T20:39:17.534" v="1027" actId="2696"/>
          <pc:sldLayoutMkLst>
            <pc:docMk/>
            <pc:sldMasterMk cId="4268731122" sldId="2147483759"/>
            <pc:sldLayoutMk cId="472982644" sldId="2147483809"/>
          </pc:sldLayoutMkLst>
        </pc:sldLayoutChg>
        <pc:sldLayoutChg chg="del">
          <pc:chgData name="Barbara Matyaszek" userId="9e5bb3ee-7d3d-48f1-b556-79c1ef1711f1" providerId="ADAL" clId="{23D12DCB-4CE5-4658-A59F-A470BF2DDC89}" dt="2023-09-08T20:39:17.546" v="1028" actId="2696"/>
          <pc:sldLayoutMkLst>
            <pc:docMk/>
            <pc:sldMasterMk cId="4268731122" sldId="2147483759"/>
            <pc:sldLayoutMk cId="3726863902" sldId="2147483810"/>
          </pc:sldLayoutMkLst>
        </pc:sldLayoutChg>
        <pc:sldLayoutChg chg="del">
          <pc:chgData name="Barbara Matyaszek" userId="9e5bb3ee-7d3d-48f1-b556-79c1ef1711f1" providerId="ADAL" clId="{23D12DCB-4CE5-4658-A59F-A470BF2DDC89}" dt="2023-09-08T20:39:17.558" v="1029" actId="2696"/>
          <pc:sldLayoutMkLst>
            <pc:docMk/>
            <pc:sldMasterMk cId="4268731122" sldId="2147483759"/>
            <pc:sldLayoutMk cId="2373965889" sldId="2147483811"/>
          </pc:sldLayoutMkLst>
        </pc:sldLayoutChg>
        <pc:sldLayoutChg chg="del">
          <pc:chgData name="Barbara Matyaszek" userId="9e5bb3ee-7d3d-48f1-b556-79c1ef1711f1" providerId="ADAL" clId="{23D12DCB-4CE5-4658-A59F-A470BF2DDC89}" dt="2023-09-08T20:39:17.569" v="1030" actId="2696"/>
          <pc:sldLayoutMkLst>
            <pc:docMk/>
            <pc:sldMasterMk cId="4268731122" sldId="2147483759"/>
            <pc:sldLayoutMk cId="1885793651" sldId="2147483812"/>
          </pc:sldLayoutMkLst>
        </pc:sldLayoutChg>
        <pc:sldLayoutChg chg="del">
          <pc:chgData name="Barbara Matyaszek" userId="9e5bb3ee-7d3d-48f1-b556-79c1ef1711f1" providerId="ADAL" clId="{23D12DCB-4CE5-4658-A59F-A470BF2DDC89}" dt="2023-09-08T20:39:17.581" v="1031" actId="2696"/>
          <pc:sldLayoutMkLst>
            <pc:docMk/>
            <pc:sldMasterMk cId="4268731122" sldId="2147483759"/>
            <pc:sldLayoutMk cId="754907948" sldId="2147483813"/>
          </pc:sldLayoutMkLst>
        </pc:sldLayoutChg>
        <pc:sldLayoutChg chg="del">
          <pc:chgData name="Barbara Matyaszek" userId="9e5bb3ee-7d3d-48f1-b556-79c1ef1711f1" providerId="ADAL" clId="{23D12DCB-4CE5-4658-A59F-A470BF2DDC89}" dt="2023-09-08T20:39:17.592" v="1032" actId="2696"/>
          <pc:sldLayoutMkLst>
            <pc:docMk/>
            <pc:sldMasterMk cId="4268731122" sldId="2147483759"/>
            <pc:sldLayoutMk cId="2141840015" sldId="2147483814"/>
          </pc:sldLayoutMkLst>
        </pc:sldLayoutChg>
        <pc:sldLayoutChg chg="del">
          <pc:chgData name="Barbara Matyaszek" userId="9e5bb3ee-7d3d-48f1-b556-79c1ef1711f1" providerId="ADAL" clId="{23D12DCB-4CE5-4658-A59F-A470BF2DDC89}" dt="2023-09-08T20:39:17.604" v="1033" actId="2696"/>
          <pc:sldLayoutMkLst>
            <pc:docMk/>
            <pc:sldMasterMk cId="4268731122" sldId="2147483759"/>
            <pc:sldLayoutMk cId="3415363374" sldId="2147483815"/>
          </pc:sldLayoutMkLst>
        </pc:sldLayoutChg>
        <pc:sldLayoutChg chg="del">
          <pc:chgData name="Barbara Matyaszek" userId="9e5bb3ee-7d3d-48f1-b556-79c1ef1711f1" providerId="ADAL" clId="{23D12DCB-4CE5-4658-A59F-A470BF2DDC89}" dt="2023-09-08T20:39:17.616" v="1034" actId="2696"/>
          <pc:sldLayoutMkLst>
            <pc:docMk/>
            <pc:sldMasterMk cId="4268731122" sldId="2147483759"/>
            <pc:sldLayoutMk cId="1729714013" sldId="2147483816"/>
          </pc:sldLayoutMkLst>
        </pc:sldLayoutChg>
        <pc:sldLayoutChg chg="del">
          <pc:chgData name="Barbara Matyaszek" userId="9e5bb3ee-7d3d-48f1-b556-79c1ef1711f1" providerId="ADAL" clId="{23D12DCB-4CE5-4658-A59F-A470BF2DDC89}" dt="2023-09-08T20:39:17.627" v="1035" actId="2696"/>
          <pc:sldLayoutMkLst>
            <pc:docMk/>
            <pc:sldMasterMk cId="4268731122" sldId="2147483759"/>
            <pc:sldLayoutMk cId="2977727433" sldId="2147483817"/>
          </pc:sldLayoutMkLst>
        </pc:sldLayoutChg>
        <pc:sldLayoutChg chg="del">
          <pc:chgData name="Barbara Matyaszek" userId="9e5bb3ee-7d3d-48f1-b556-79c1ef1711f1" providerId="ADAL" clId="{23D12DCB-4CE5-4658-A59F-A470BF2DDC89}" dt="2023-09-08T20:39:17.638" v="1036" actId="2696"/>
          <pc:sldLayoutMkLst>
            <pc:docMk/>
            <pc:sldMasterMk cId="4268731122" sldId="2147483759"/>
            <pc:sldLayoutMk cId="140361543" sldId="2147483818"/>
          </pc:sldLayoutMkLst>
        </pc:sldLayoutChg>
        <pc:sldLayoutChg chg="del">
          <pc:chgData name="Barbara Matyaszek" userId="9e5bb3ee-7d3d-48f1-b556-79c1ef1711f1" providerId="ADAL" clId="{23D12DCB-4CE5-4658-A59F-A470BF2DDC89}" dt="2023-09-08T20:39:17.649" v="1037" actId="2696"/>
          <pc:sldLayoutMkLst>
            <pc:docMk/>
            <pc:sldMasterMk cId="4268731122" sldId="2147483759"/>
            <pc:sldLayoutMk cId="311661890" sldId="2147483819"/>
          </pc:sldLayoutMkLst>
        </pc:sldLayoutChg>
        <pc:sldLayoutChg chg="del">
          <pc:chgData name="Barbara Matyaszek" userId="9e5bb3ee-7d3d-48f1-b556-79c1ef1711f1" providerId="ADAL" clId="{23D12DCB-4CE5-4658-A59F-A470BF2DDC89}" dt="2023-09-08T20:39:17.661" v="1038" actId="2696"/>
          <pc:sldLayoutMkLst>
            <pc:docMk/>
            <pc:sldMasterMk cId="4268731122" sldId="2147483759"/>
            <pc:sldLayoutMk cId="2567321998" sldId="2147483820"/>
          </pc:sldLayoutMkLst>
        </pc:sldLayoutChg>
        <pc:sldLayoutChg chg="del">
          <pc:chgData name="Barbara Matyaszek" userId="9e5bb3ee-7d3d-48f1-b556-79c1ef1711f1" providerId="ADAL" clId="{23D12DCB-4CE5-4658-A59F-A470BF2DDC89}" dt="2023-09-08T20:39:17.673" v="1039" actId="2696"/>
          <pc:sldLayoutMkLst>
            <pc:docMk/>
            <pc:sldMasterMk cId="4268731122" sldId="2147483759"/>
            <pc:sldLayoutMk cId="1596381506" sldId="2147483821"/>
          </pc:sldLayoutMkLst>
        </pc:sldLayoutChg>
        <pc:sldLayoutChg chg="del">
          <pc:chgData name="Barbara Matyaszek" userId="9e5bb3ee-7d3d-48f1-b556-79c1ef1711f1" providerId="ADAL" clId="{23D12DCB-4CE5-4658-A59F-A470BF2DDC89}" dt="2023-09-08T20:39:17.684" v="1040" actId="2696"/>
          <pc:sldLayoutMkLst>
            <pc:docMk/>
            <pc:sldMasterMk cId="4268731122" sldId="2147483759"/>
            <pc:sldLayoutMk cId="776700137" sldId="2147483822"/>
          </pc:sldLayoutMkLst>
        </pc:sldLayoutChg>
        <pc:sldLayoutChg chg="del">
          <pc:chgData name="Barbara Matyaszek" userId="9e5bb3ee-7d3d-48f1-b556-79c1ef1711f1" providerId="ADAL" clId="{23D12DCB-4CE5-4658-A59F-A470BF2DDC89}" dt="2023-09-08T20:39:17.699" v="1041" actId="2696"/>
          <pc:sldLayoutMkLst>
            <pc:docMk/>
            <pc:sldMasterMk cId="4268731122" sldId="2147483759"/>
            <pc:sldLayoutMk cId="2547758073" sldId="2147483823"/>
          </pc:sldLayoutMkLst>
        </pc:sldLayoutChg>
        <pc:sldLayoutChg chg="del">
          <pc:chgData name="Barbara Matyaszek" userId="9e5bb3ee-7d3d-48f1-b556-79c1ef1711f1" providerId="ADAL" clId="{23D12DCB-4CE5-4658-A59F-A470BF2DDC89}" dt="2023-09-08T20:39:17.711" v="1042" actId="2696"/>
          <pc:sldLayoutMkLst>
            <pc:docMk/>
            <pc:sldMasterMk cId="4268731122" sldId="2147483759"/>
            <pc:sldLayoutMk cId="655812193" sldId="2147483824"/>
          </pc:sldLayoutMkLst>
        </pc:sldLayoutChg>
        <pc:sldLayoutChg chg="del">
          <pc:chgData name="Barbara Matyaszek" userId="9e5bb3ee-7d3d-48f1-b556-79c1ef1711f1" providerId="ADAL" clId="{23D12DCB-4CE5-4658-A59F-A470BF2DDC89}" dt="2023-09-08T20:39:17.723" v="1043" actId="2696"/>
          <pc:sldLayoutMkLst>
            <pc:docMk/>
            <pc:sldMasterMk cId="4268731122" sldId="2147483759"/>
            <pc:sldLayoutMk cId="2575618885" sldId="2147483825"/>
          </pc:sldLayoutMkLst>
        </pc:sldLayoutChg>
        <pc:sldLayoutChg chg="del">
          <pc:chgData name="Barbara Matyaszek" userId="9e5bb3ee-7d3d-48f1-b556-79c1ef1711f1" providerId="ADAL" clId="{23D12DCB-4CE5-4658-A59F-A470BF2DDC89}" dt="2023-09-08T20:39:17.735" v="1044" actId="2696"/>
          <pc:sldLayoutMkLst>
            <pc:docMk/>
            <pc:sldMasterMk cId="4268731122" sldId="2147483759"/>
            <pc:sldLayoutMk cId="289656346" sldId="2147483826"/>
          </pc:sldLayoutMkLst>
        </pc:sldLayoutChg>
        <pc:sldLayoutChg chg="del">
          <pc:chgData name="Barbara Matyaszek" userId="9e5bb3ee-7d3d-48f1-b556-79c1ef1711f1" providerId="ADAL" clId="{23D12DCB-4CE5-4658-A59F-A470BF2DDC89}" dt="2023-09-08T20:39:17.747" v="1045" actId="2696"/>
          <pc:sldLayoutMkLst>
            <pc:docMk/>
            <pc:sldMasterMk cId="4268731122" sldId="2147483759"/>
            <pc:sldLayoutMk cId="860652040" sldId="2147483827"/>
          </pc:sldLayoutMkLst>
        </pc:sldLayoutChg>
        <pc:sldLayoutChg chg="del">
          <pc:chgData name="Barbara Matyaszek" userId="9e5bb3ee-7d3d-48f1-b556-79c1ef1711f1" providerId="ADAL" clId="{23D12DCB-4CE5-4658-A59F-A470BF2DDC89}" dt="2023-09-08T20:39:17.758" v="1046" actId="2696"/>
          <pc:sldLayoutMkLst>
            <pc:docMk/>
            <pc:sldMasterMk cId="4268731122" sldId="2147483759"/>
            <pc:sldLayoutMk cId="3782801643" sldId="2147483828"/>
          </pc:sldLayoutMkLst>
        </pc:sldLayoutChg>
        <pc:sldLayoutChg chg="del">
          <pc:chgData name="Barbara Matyaszek" userId="9e5bb3ee-7d3d-48f1-b556-79c1ef1711f1" providerId="ADAL" clId="{23D12DCB-4CE5-4658-A59F-A470BF2DDC89}" dt="2023-09-08T20:39:17.770" v="1047" actId="2696"/>
          <pc:sldLayoutMkLst>
            <pc:docMk/>
            <pc:sldMasterMk cId="4268731122" sldId="2147483759"/>
            <pc:sldLayoutMk cId="3671287899" sldId="2147483829"/>
          </pc:sldLayoutMkLst>
        </pc:sldLayoutChg>
        <pc:sldLayoutChg chg="del">
          <pc:chgData name="Barbara Matyaszek" userId="9e5bb3ee-7d3d-48f1-b556-79c1ef1711f1" providerId="ADAL" clId="{23D12DCB-4CE5-4658-A59F-A470BF2DDC89}" dt="2023-09-08T20:39:17.782" v="1048" actId="2696"/>
          <pc:sldLayoutMkLst>
            <pc:docMk/>
            <pc:sldMasterMk cId="4268731122" sldId="2147483759"/>
            <pc:sldLayoutMk cId="4048698606" sldId="2147483830"/>
          </pc:sldLayoutMkLst>
        </pc:sldLayoutChg>
        <pc:sldLayoutChg chg="del">
          <pc:chgData name="Barbara Matyaszek" userId="9e5bb3ee-7d3d-48f1-b556-79c1ef1711f1" providerId="ADAL" clId="{23D12DCB-4CE5-4658-A59F-A470BF2DDC89}" dt="2023-09-08T20:39:17.793" v="1049" actId="2696"/>
          <pc:sldLayoutMkLst>
            <pc:docMk/>
            <pc:sldMasterMk cId="4268731122" sldId="2147483759"/>
            <pc:sldLayoutMk cId="714803938" sldId="2147483831"/>
          </pc:sldLayoutMkLst>
        </pc:sldLayoutChg>
        <pc:sldLayoutChg chg="del">
          <pc:chgData name="Barbara Matyaszek" userId="9e5bb3ee-7d3d-48f1-b556-79c1ef1711f1" providerId="ADAL" clId="{23D12DCB-4CE5-4658-A59F-A470BF2DDC89}" dt="2023-09-08T20:39:17.805" v="1050" actId="2696"/>
          <pc:sldLayoutMkLst>
            <pc:docMk/>
            <pc:sldMasterMk cId="4268731122" sldId="2147483759"/>
            <pc:sldLayoutMk cId="3507447462" sldId="2147483832"/>
          </pc:sldLayoutMkLst>
        </pc:sldLayoutChg>
        <pc:sldLayoutChg chg="del">
          <pc:chgData name="Barbara Matyaszek" userId="9e5bb3ee-7d3d-48f1-b556-79c1ef1711f1" providerId="ADAL" clId="{23D12DCB-4CE5-4658-A59F-A470BF2DDC89}" dt="2023-09-08T20:39:17.817" v="1051" actId="2696"/>
          <pc:sldLayoutMkLst>
            <pc:docMk/>
            <pc:sldMasterMk cId="4268731122" sldId="2147483759"/>
            <pc:sldLayoutMk cId="3043926734" sldId="2147483833"/>
          </pc:sldLayoutMkLst>
        </pc:sldLayoutChg>
        <pc:sldLayoutChg chg="del">
          <pc:chgData name="Barbara Matyaszek" userId="9e5bb3ee-7d3d-48f1-b556-79c1ef1711f1" providerId="ADAL" clId="{23D12DCB-4CE5-4658-A59F-A470BF2DDC89}" dt="2023-09-08T20:39:17.828" v="1052" actId="2696"/>
          <pc:sldLayoutMkLst>
            <pc:docMk/>
            <pc:sldMasterMk cId="4268731122" sldId="2147483759"/>
            <pc:sldLayoutMk cId="3152100073" sldId="2147483834"/>
          </pc:sldLayoutMkLst>
        </pc:sldLayoutChg>
        <pc:sldLayoutChg chg="del">
          <pc:chgData name="Barbara Matyaszek" userId="9e5bb3ee-7d3d-48f1-b556-79c1ef1711f1" providerId="ADAL" clId="{23D12DCB-4CE5-4658-A59F-A470BF2DDC89}" dt="2023-09-08T20:39:17.841" v="1053" actId="2696"/>
          <pc:sldLayoutMkLst>
            <pc:docMk/>
            <pc:sldMasterMk cId="4268731122" sldId="2147483759"/>
            <pc:sldLayoutMk cId="843969292" sldId="2147483835"/>
          </pc:sldLayoutMkLst>
        </pc:sldLayoutChg>
        <pc:sldLayoutChg chg="del">
          <pc:chgData name="Barbara Matyaszek" userId="9e5bb3ee-7d3d-48f1-b556-79c1ef1711f1" providerId="ADAL" clId="{23D12DCB-4CE5-4658-A59F-A470BF2DDC89}" dt="2023-09-08T20:39:17.853" v="1054" actId="2696"/>
          <pc:sldLayoutMkLst>
            <pc:docMk/>
            <pc:sldMasterMk cId="4268731122" sldId="2147483759"/>
            <pc:sldLayoutMk cId="1561273837" sldId="2147483836"/>
          </pc:sldLayoutMkLst>
        </pc:sldLayoutChg>
        <pc:sldLayoutChg chg="del">
          <pc:chgData name="Barbara Matyaszek" userId="9e5bb3ee-7d3d-48f1-b556-79c1ef1711f1" providerId="ADAL" clId="{23D12DCB-4CE5-4658-A59F-A470BF2DDC89}" dt="2023-09-08T20:39:17.865" v="1055" actId="2696"/>
          <pc:sldLayoutMkLst>
            <pc:docMk/>
            <pc:sldMasterMk cId="4268731122" sldId="2147483759"/>
            <pc:sldLayoutMk cId="54465296" sldId="2147483837"/>
          </pc:sldLayoutMkLst>
        </pc:sldLayoutChg>
        <pc:sldLayoutChg chg="del">
          <pc:chgData name="Barbara Matyaszek" userId="9e5bb3ee-7d3d-48f1-b556-79c1ef1711f1" providerId="ADAL" clId="{23D12DCB-4CE5-4658-A59F-A470BF2DDC89}" dt="2023-09-08T20:39:17.876" v="1056" actId="2696"/>
          <pc:sldLayoutMkLst>
            <pc:docMk/>
            <pc:sldMasterMk cId="4268731122" sldId="2147483759"/>
            <pc:sldLayoutMk cId="2939981945" sldId="2147483838"/>
          </pc:sldLayoutMkLst>
        </pc:sldLayoutChg>
        <pc:sldLayoutChg chg="del">
          <pc:chgData name="Barbara Matyaszek" userId="9e5bb3ee-7d3d-48f1-b556-79c1ef1711f1" providerId="ADAL" clId="{23D12DCB-4CE5-4658-A59F-A470BF2DDC89}" dt="2023-09-08T20:39:17.888" v="1057" actId="2696"/>
          <pc:sldLayoutMkLst>
            <pc:docMk/>
            <pc:sldMasterMk cId="4268731122" sldId="2147483759"/>
            <pc:sldLayoutMk cId="415149540" sldId="2147483839"/>
          </pc:sldLayoutMkLst>
        </pc:sldLayoutChg>
        <pc:sldLayoutChg chg="del">
          <pc:chgData name="Barbara Matyaszek" userId="9e5bb3ee-7d3d-48f1-b556-79c1ef1711f1" providerId="ADAL" clId="{23D12DCB-4CE5-4658-A59F-A470BF2DDC89}" dt="2023-09-08T20:39:17.899" v="1058" actId="2696"/>
          <pc:sldLayoutMkLst>
            <pc:docMk/>
            <pc:sldMasterMk cId="4268731122" sldId="2147483759"/>
            <pc:sldLayoutMk cId="1698151763" sldId="2147483840"/>
          </pc:sldLayoutMkLst>
        </pc:sldLayoutChg>
        <pc:sldLayoutChg chg="del">
          <pc:chgData name="Barbara Matyaszek" userId="9e5bb3ee-7d3d-48f1-b556-79c1ef1711f1" providerId="ADAL" clId="{23D12DCB-4CE5-4658-A59F-A470BF2DDC89}" dt="2023-09-08T20:39:17.911" v="1059" actId="2696"/>
          <pc:sldLayoutMkLst>
            <pc:docMk/>
            <pc:sldMasterMk cId="4268731122" sldId="2147483759"/>
            <pc:sldLayoutMk cId="3956846216" sldId="2147483841"/>
          </pc:sldLayoutMkLst>
        </pc:sldLayoutChg>
        <pc:sldLayoutChg chg="del">
          <pc:chgData name="Barbara Matyaszek" userId="9e5bb3ee-7d3d-48f1-b556-79c1ef1711f1" providerId="ADAL" clId="{23D12DCB-4CE5-4658-A59F-A470BF2DDC89}" dt="2023-09-08T20:39:17.922" v="1060" actId="2696"/>
          <pc:sldLayoutMkLst>
            <pc:docMk/>
            <pc:sldMasterMk cId="4268731122" sldId="2147483759"/>
            <pc:sldLayoutMk cId="970880495" sldId="2147483842"/>
          </pc:sldLayoutMkLst>
        </pc:sldLayoutChg>
        <pc:sldLayoutChg chg="del">
          <pc:chgData name="Barbara Matyaszek" userId="9e5bb3ee-7d3d-48f1-b556-79c1ef1711f1" providerId="ADAL" clId="{23D12DCB-4CE5-4658-A59F-A470BF2DDC89}" dt="2023-09-08T20:39:17.934" v="1061" actId="2696"/>
          <pc:sldLayoutMkLst>
            <pc:docMk/>
            <pc:sldMasterMk cId="4268731122" sldId="2147483759"/>
            <pc:sldLayoutMk cId="1311156021" sldId="2147483843"/>
          </pc:sldLayoutMkLst>
        </pc:sldLayoutChg>
        <pc:sldLayoutChg chg="del">
          <pc:chgData name="Barbara Matyaszek" userId="9e5bb3ee-7d3d-48f1-b556-79c1ef1711f1" providerId="ADAL" clId="{23D12DCB-4CE5-4658-A59F-A470BF2DDC89}" dt="2023-09-08T20:39:17.945" v="1062" actId="2696"/>
          <pc:sldLayoutMkLst>
            <pc:docMk/>
            <pc:sldMasterMk cId="4268731122" sldId="2147483759"/>
            <pc:sldLayoutMk cId="4199128763" sldId="2147483844"/>
          </pc:sldLayoutMkLst>
        </pc:sldLayoutChg>
        <pc:sldLayoutChg chg="del">
          <pc:chgData name="Barbara Matyaszek" userId="9e5bb3ee-7d3d-48f1-b556-79c1ef1711f1" providerId="ADAL" clId="{23D12DCB-4CE5-4658-A59F-A470BF2DDC89}" dt="2023-09-08T20:39:17.957" v="1063" actId="2696"/>
          <pc:sldLayoutMkLst>
            <pc:docMk/>
            <pc:sldMasterMk cId="4268731122" sldId="2147483759"/>
            <pc:sldLayoutMk cId="946174510" sldId="2147483845"/>
          </pc:sldLayoutMkLst>
        </pc:sldLayoutChg>
        <pc:sldLayoutChg chg="del">
          <pc:chgData name="Barbara Matyaszek" userId="9e5bb3ee-7d3d-48f1-b556-79c1ef1711f1" providerId="ADAL" clId="{23D12DCB-4CE5-4658-A59F-A470BF2DDC89}" dt="2023-09-08T20:39:17.968" v="1064" actId="2696"/>
          <pc:sldLayoutMkLst>
            <pc:docMk/>
            <pc:sldMasterMk cId="4268731122" sldId="2147483759"/>
            <pc:sldLayoutMk cId="169764155" sldId="2147483846"/>
          </pc:sldLayoutMkLst>
        </pc:sldLayoutChg>
        <pc:sldLayoutChg chg="del">
          <pc:chgData name="Barbara Matyaszek" userId="9e5bb3ee-7d3d-48f1-b556-79c1ef1711f1" providerId="ADAL" clId="{23D12DCB-4CE5-4658-A59F-A470BF2DDC89}" dt="2023-09-08T20:39:17.981" v="1065" actId="2696"/>
          <pc:sldLayoutMkLst>
            <pc:docMk/>
            <pc:sldMasterMk cId="4268731122" sldId="2147483759"/>
            <pc:sldLayoutMk cId="878016197" sldId="2147483847"/>
          </pc:sldLayoutMkLst>
        </pc:sldLayoutChg>
        <pc:sldLayoutChg chg="del">
          <pc:chgData name="Barbara Matyaszek" userId="9e5bb3ee-7d3d-48f1-b556-79c1ef1711f1" providerId="ADAL" clId="{23D12DCB-4CE5-4658-A59F-A470BF2DDC89}" dt="2023-09-08T20:39:17.993" v="1066" actId="2696"/>
          <pc:sldLayoutMkLst>
            <pc:docMk/>
            <pc:sldMasterMk cId="4268731122" sldId="2147483759"/>
            <pc:sldLayoutMk cId="3724876835" sldId="2147483848"/>
          </pc:sldLayoutMkLst>
        </pc:sldLayoutChg>
        <pc:sldLayoutChg chg="del">
          <pc:chgData name="Barbara Matyaszek" userId="9e5bb3ee-7d3d-48f1-b556-79c1ef1711f1" providerId="ADAL" clId="{23D12DCB-4CE5-4658-A59F-A470BF2DDC89}" dt="2023-09-08T20:39:18.006" v="1067" actId="2696"/>
          <pc:sldLayoutMkLst>
            <pc:docMk/>
            <pc:sldMasterMk cId="4268731122" sldId="2147483759"/>
            <pc:sldLayoutMk cId="1558698169" sldId="2147483849"/>
          </pc:sldLayoutMkLst>
        </pc:sldLayoutChg>
        <pc:sldLayoutChg chg="del">
          <pc:chgData name="Barbara Matyaszek" userId="9e5bb3ee-7d3d-48f1-b556-79c1ef1711f1" providerId="ADAL" clId="{23D12DCB-4CE5-4658-A59F-A470BF2DDC89}" dt="2023-09-08T20:39:18.017" v="1068" actId="2696"/>
          <pc:sldLayoutMkLst>
            <pc:docMk/>
            <pc:sldMasterMk cId="4268731122" sldId="2147483759"/>
            <pc:sldLayoutMk cId="1117544654" sldId="2147483850"/>
          </pc:sldLayoutMkLst>
        </pc:sldLayoutChg>
        <pc:sldLayoutChg chg="del">
          <pc:chgData name="Barbara Matyaszek" userId="9e5bb3ee-7d3d-48f1-b556-79c1ef1711f1" providerId="ADAL" clId="{23D12DCB-4CE5-4658-A59F-A470BF2DDC89}" dt="2023-09-08T20:39:18.028" v="1069" actId="2696"/>
          <pc:sldLayoutMkLst>
            <pc:docMk/>
            <pc:sldMasterMk cId="4268731122" sldId="2147483759"/>
            <pc:sldLayoutMk cId="2856707274" sldId="2147483851"/>
          </pc:sldLayoutMkLst>
        </pc:sldLayoutChg>
        <pc:sldLayoutChg chg="del">
          <pc:chgData name="Barbara Matyaszek" userId="9e5bb3ee-7d3d-48f1-b556-79c1ef1711f1" providerId="ADAL" clId="{23D12DCB-4CE5-4658-A59F-A470BF2DDC89}" dt="2023-09-08T20:39:18.040" v="1070" actId="2696"/>
          <pc:sldLayoutMkLst>
            <pc:docMk/>
            <pc:sldMasterMk cId="4268731122" sldId="2147483759"/>
            <pc:sldLayoutMk cId="3380144689" sldId="2147483852"/>
          </pc:sldLayoutMkLst>
        </pc:sldLayoutChg>
        <pc:sldLayoutChg chg="del">
          <pc:chgData name="Barbara Matyaszek" userId="9e5bb3ee-7d3d-48f1-b556-79c1ef1711f1" providerId="ADAL" clId="{23D12DCB-4CE5-4658-A59F-A470BF2DDC89}" dt="2023-09-08T20:39:18.052" v="1071" actId="2696"/>
          <pc:sldLayoutMkLst>
            <pc:docMk/>
            <pc:sldMasterMk cId="4268731122" sldId="2147483759"/>
            <pc:sldLayoutMk cId="709922302" sldId="2147483853"/>
          </pc:sldLayoutMkLst>
        </pc:sldLayoutChg>
        <pc:sldLayoutChg chg="del">
          <pc:chgData name="Barbara Matyaszek" userId="9e5bb3ee-7d3d-48f1-b556-79c1ef1711f1" providerId="ADAL" clId="{23D12DCB-4CE5-4658-A59F-A470BF2DDC89}" dt="2023-09-08T20:39:18.064" v="1072" actId="2696"/>
          <pc:sldLayoutMkLst>
            <pc:docMk/>
            <pc:sldMasterMk cId="4268731122" sldId="2147483759"/>
            <pc:sldLayoutMk cId="698736884" sldId="2147483854"/>
          </pc:sldLayoutMkLst>
        </pc:sldLayoutChg>
        <pc:sldLayoutChg chg="del">
          <pc:chgData name="Barbara Matyaszek" userId="9e5bb3ee-7d3d-48f1-b556-79c1ef1711f1" providerId="ADAL" clId="{23D12DCB-4CE5-4658-A59F-A470BF2DDC89}" dt="2023-09-08T20:39:18.077" v="1073" actId="2696"/>
          <pc:sldLayoutMkLst>
            <pc:docMk/>
            <pc:sldMasterMk cId="4268731122" sldId="2147483759"/>
            <pc:sldLayoutMk cId="821746083" sldId="2147483855"/>
          </pc:sldLayoutMkLst>
        </pc:sldLayoutChg>
        <pc:sldLayoutChg chg="del">
          <pc:chgData name="Barbara Matyaszek" userId="9e5bb3ee-7d3d-48f1-b556-79c1ef1711f1" providerId="ADAL" clId="{23D12DCB-4CE5-4658-A59F-A470BF2DDC89}" dt="2023-09-08T20:39:18.089" v="1074" actId="2696"/>
          <pc:sldLayoutMkLst>
            <pc:docMk/>
            <pc:sldMasterMk cId="4268731122" sldId="2147483759"/>
            <pc:sldLayoutMk cId="991161571" sldId="2147483856"/>
          </pc:sldLayoutMkLst>
        </pc:sldLayoutChg>
        <pc:sldLayoutChg chg="del">
          <pc:chgData name="Barbara Matyaszek" userId="9e5bb3ee-7d3d-48f1-b556-79c1ef1711f1" providerId="ADAL" clId="{23D12DCB-4CE5-4658-A59F-A470BF2DDC89}" dt="2023-09-08T20:39:18.101" v="1075" actId="2696"/>
          <pc:sldLayoutMkLst>
            <pc:docMk/>
            <pc:sldMasterMk cId="4268731122" sldId="2147483759"/>
            <pc:sldLayoutMk cId="647695605" sldId="2147483857"/>
          </pc:sldLayoutMkLst>
        </pc:sldLayoutChg>
        <pc:sldLayoutChg chg="del">
          <pc:chgData name="Barbara Matyaszek" userId="9e5bb3ee-7d3d-48f1-b556-79c1ef1711f1" providerId="ADAL" clId="{23D12DCB-4CE5-4658-A59F-A470BF2DDC89}" dt="2023-09-08T20:39:18.113" v="1076" actId="2696"/>
          <pc:sldLayoutMkLst>
            <pc:docMk/>
            <pc:sldMasterMk cId="4268731122" sldId="2147483759"/>
            <pc:sldLayoutMk cId="425067333" sldId="2147483858"/>
          </pc:sldLayoutMkLst>
        </pc:sldLayoutChg>
        <pc:sldLayoutChg chg="del">
          <pc:chgData name="Barbara Matyaszek" userId="9e5bb3ee-7d3d-48f1-b556-79c1ef1711f1" providerId="ADAL" clId="{23D12DCB-4CE5-4658-A59F-A470BF2DDC89}" dt="2023-09-08T20:39:18.125" v="1077" actId="2696"/>
          <pc:sldLayoutMkLst>
            <pc:docMk/>
            <pc:sldMasterMk cId="4268731122" sldId="2147483759"/>
            <pc:sldLayoutMk cId="3909188803" sldId="2147483859"/>
          </pc:sldLayoutMkLst>
        </pc:sldLayoutChg>
        <pc:sldLayoutChg chg="del">
          <pc:chgData name="Barbara Matyaszek" userId="9e5bb3ee-7d3d-48f1-b556-79c1ef1711f1" providerId="ADAL" clId="{23D12DCB-4CE5-4658-A59F-A470BF2DDC89}" dt="2023-09-08T20:39:18.137" v="1078" actId="2696"/>
          <pc:sldLayoutMkLst>
            <pc:docMk/>
            <pc:sldMasterMk cId="4268731122" sldId="2147483759"/>
            <pc:sldLayoutMk cId="316977785" sldId="2147483860"/>
          </pc:sldLayoutMkLst>
        </pc:sldLayoutChg>
        <pc:sldLayoutChg chg="del">
          <pc:chgData name="Barbara Matyaszek" userId="9e5bb3ee-7d3d-48f1-b556-79c1ef1711f1" providerId="ADAL" clId="{23D12DCB-4CE5-4658-A59F-A470BF2DDC89}" dt="2023-09-08T20:39:18.149" v="1079" actId="2696"/>
          <pc:sldLayoutMkLst>
            <pc:docMk/>
            <pc:sldMasterMk cId="4268731122" sldId="2147483759"/>
            <pc:sldLayoutMk cId="3319122560" sldId="2147483861"/>
          </pc:sldLayoutMkLst>
        </pc:sldLayoutChg>
        <pc:sldLayoutChg chg="del">
          <pc:chgData name="Barbara Matyaszek" userId="9e5bb3ee-7d3d-48f1-b556-79c1ef1711f1" providerId="ADAL" clId="{23D12DCB-4CE5-4658-A59F-A470BF2DDC89}" dt="2023-09-08T20:39:18.161" v="1080" actId="2696"/>
          <pc:sldLayoutMkLst>
            <pc:docMk/>
            <pc:sldMasterMk cId="4268731122" sldId="2147483759"/>
            <pc:sldLayoutMk cId="2712044553" sldId="2147483862"/>
          </pc:sldLayoutMkLst>
        </pc:sldLayoutChg>
        <pc:sldLayoutChg chg="del">
          <pc:chgData name="Barbara Matyaszek" userId="9e5bb3ee-7d3d-48f1-b556-79c1ef1711f1" providerId="ADAL" clId="{23D12DCB-4CE5-4658-A59F-A470BF2DDC89}" dt="2023-09-08T20:39:18.173" v="1081" actId="2696"/>
          <pc:sldLayoutMkLst>
            <pc:docMk/>
            <pc:sldMasterMk cId="4268731122" sldId="2147483759"/>
            <pc:sldLayoutMk cId="3657459442" sldId="2147483863"/>
          </pc:sldLayoutMkLst>
        </pc:sldLayoutChg>
        <pc:sldLayoutChg chg="del">
          <pc:chgData name="Barbara Matyaszek" userId="9e5bb3ee-7d3d-48f1-b556-79c1ef1711f1" providerId="ADAL" clId="{23D12DCB-4CE5-4658-A59F-A470BF2DDC89}" dt="2023-09-08T20:39:18.184" v="1082" actId="2696"/>
          <pc:sldLayoutMkLst>
            <pc:docMk/>
            <pc:sldMasterMk cId="4268731122" sldId="2147483759"/>
            <pc:sldLayoutMk cId="373036480" sldId="2147483864"/>
          </pc:sldLayoutMkLst>
        </pc:sldLayoutChg>
        <pc:sldLayoutChg chg="del">
          <pc:chgData name="Barbara Matyaszek" userId="9e5bb3ee-7d3d-48f1-b556-79c1ef1711f1" providerId="ADAL" clId="{23D12DCB-4CE5-4658-A59F-A470BF2DDC89}" dt="2023-09-08T20:39:18.196" v="1083" actId="2696"/>
          <pc:sldLayoutMkLst>
            <pc:docMk/>
            <pc:sldMasterMk cId="4268731122" sldId="2147483759"/>
            <pc:sldLayoutMk cId="1536989006" sldId="214748386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76711BF3-566F-42D3-8354-31389A9EA22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7925" cy="495769"/>
          </a:xfrm>
          <a:prstGeom prst="rect">
            <a:avLst/>
          </a:prstGeom>
          <a:noFill/>
          <a:ln>
            <a:noFill/>
          </a:ln>
        </p:spPr>
        <p:txBody>
          <a:bodyPr vert="horz" wrap="square" lIns="82424" tIns="41212" rIns="82424" bIns="41212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3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88E383A-834F-4C57-AF34-B2BFD6152139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44951" y="0"/>
            <a:ext cx="2947925" cy="495769"/>
          </a:xfrm>
          <a:prstGeom prst="rect">
            <a:avLst/>
          </a:prstGeom>
          <a:noFill/>
          <a:ln>
            <a:noFill/>
          </a:ln>
        </p:spPr>
        <p:txBody>
          <a:bodyPr vert="horz" wrap="square" lIns="82424" tIns="41212" rIns="82424" bIns="41212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3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0866CD0-EA20-436E-8440-1034258EF1AA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425946"/>
            <a:ext cx="2947925" cy="495769"/>
          </a:xfrm>
          <a:prstGeom prst="rect">
            <a:avLst/>
          </a:prstGeom>
          <a:noFill/>
          <a:ln>
            <a:noFill/>
          </a:ln>
        </p:spPr>
        <p:txBody>
          <a:bodyPr vert="horz" wrap="square" lIns="82424" tIns="41212" rIns="82424" bIns="41212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3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83EA3E0-7AA8-4A40-8317-8A3AC59006D1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44951" y="9425946"/>
            <a:ext cx="2947925" cy="495769"/>
          </a:xfrm>
          <a:prstGeom prst="rect">
            <a:avLst/>
          </a:prstGeom>
          <a:noFill/>
          <a:ln>
            <a:noFill/>
          </a:ln>
        </p:spPr>
        <p:txBody>
          <a:bodyPr vert="horz" wrap="square" lIns="82424" tIns="41212" rIns="82424" bIns="41212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7915E4-B588-4322-A7A8-B6ED958028DA}" type="slidenum">
              <a:t>‹#›</a:t>
            </a:fld>
            <a:endParaRPr lang="pl-PL" sz="13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29954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>
            <a:extLst>
              <a:ext uri="{FF2B5EF4-FFF2-40B4-BE49-F238E27FC236}">
                <a16:creationId xmlns:a16="http://schemas.microsoft.com/office/drawing/2014/main" id="{55CE19A8-7BE8-442D-A143-D748F884B971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4EC19E57-1DC6-436D-8A70-331167A1A95D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9E1D1CCA-A794-4271-A36E-08E2CE045FC6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54E5E853-257E-4749-BB17-5C9F059463B4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5C2AEEBB-8E6D-4270-BAB5-9CB3555E01CB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251BCDAB-DCA8-4514-A6CA-459A39831D72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C031EC93-0F01-48E4-BC0A-431B4850C65E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AF3F4FEE-D1B5-4C07-AFCB-C8D5F3844D1C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6F799882-E3D2-4DA9-AC0B-F315D830250B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3F63A409-B5C6-47BC-9EDB-01F47D00C6F5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BF96C4A0-7AF8-4A2F-A810-82DA832FC402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AutoShape 12">
            <a:extLst>
              <a:ext uri="{FF2B5EF4-FFF2-40B4-BE49-F238E27FC236}">
                <a16:creationId xmlns:a16="http://schemas.microsoft.com/office/drawing/2014/main" id="{8DD57524-3F90-4406-97BE-07A2D0EB2904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1B7CDC97-5AEB-4787-9C81-9AB58FD8AEA9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AutoShape 14">
            <a:extLst>
              <a:ext uri="{FF2B5EF4-FFF2-40B4-BE49-F238E27FC236}">
                <a16:creationId xmlns:a16="http://schemas.microsoft.com/office/drawing/2014/main" id="{19B5F69B-DD8D-40F0-9100-AA694C1A69C2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AutoShape 15">
            <a:extLst>
              <a:ext uri="{FF2B5EF4-FFF2-40B4-BE49-F238E27FC236}">
                <a16:creationId xmlns:a16="http://schemas.microsoft.com/office/drawing/2014/main" id="{01499392-3408-4E51-973C-2A09EF89CDCF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7" name="AutoShape 16">
            <a:extLst>
              <a:ext uri="{FF2B5EF4-FFF2-40B4-BE49-F238E27FC236}">
                <a16:creationId xmlns:a16="http://schemas.microsoft.com/office/drawing/2014/main" id="{9436534C-E777-4DFB-A2F2-B19EB6D475C4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id="{51DB1FE4-D48B-4873-95DF-2F1D21C8D0B8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9" name="AutoShape 18">
            <a:extLst>
              <a:ext uri="{FF2B5EF4-FFF2-40B4-BE49-F238E27FC236}">
                <a16:creationId xmlns:a16="http://schemas.microsoft.com/office/drawing/2014/main" id="{8466C7A5-47B3-4832-9979-DDCC32F782B9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94CB2B95-DEB8-4D31-97ED-63B7254D6B00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21" name="AutoShape 20">
            <a:extLst>
              <a:ext uri="{FF2B5EF4-FFF2-40B4-BE49-F238E27FC236}">
                <a16:creationId xmlns:a16="http://schemas.microsoft.com/office/drawing/2014/main" id="{C0064C33-18AB-4D65-A148-F8A0E4201BCC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22" name="AutoShape 21">
            <a:extLst>
              <a:ext uri="{FF2B5EF4-FFF2-40B4-BE49-F238E27FC236}">
                <a16:creationId xmlns:a16="http://schemas.microsoft.com/office/drawing/2014/main" id="{1783261F-359D-4140-956B-332E68A7310C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1F2718-0A66-418B-8CBF-1457FE6AA3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13238163" y="-6694488"/>
            <a:ext cx="26476326" cy="14893926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2C9FC4-F7AB-4984-81A6-CD577E55152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79316" y="4713119"/>
            <a:ext cx="5398919" cy="44607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6505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pl-PL" sz="2000" b="0" i="0" u="none" strike="noStrike" kern="1200" cap="none" spc="0" baseline="0">
        <a:solidFill>
          <a:srgbClr val="000000"/>
        </a:solidFill>
        <a:uFillTx/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63621-2E60-B848-8968-B0341E26A3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722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6257B00B-DA86-4167-86FA-1C7978321D90}"/>
              </a:ext>
            </a:extLst>
          </p:cNvPr>
          <p:cNvSpPr txBox="1"/>
          <p:nvPr/>
        </p:nvSpPr>
        <p:spPr>
          <a:xfrm>
            <a:off x="915835" y="744477"/>
            <a:ext cx="4948202" cy="3722760"/>
          </a:xfrm>
          <a:prstGeom prst="rect">
            <a:avLst/>
          </a:prstGeom>
          <a:solidFill>
            <a:srgbClr val="FFFFFF"/>
          </a:solidFill>
          <a:ln w="9363" cap="flat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0FB7A9-7340-4E18-A180-0797EBFA3CE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78603" y="4712396"/>
            <a:ext cx="5420517" cy="4450320"/>
          </a:xfrm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1478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6257B00B-DA86-4167-86FA-1C7978321D90}"/>
              </a:ext>
            </a:extLst>
          </p:cNvPr>
          <p:cNvSpPr txBox="1"/>
          <p:nvPr/>
        </p:nvSpPr>
        <p:spPr>
          <a:xfrm>
            <a:off x="915835" y="744477"/>
            <a:ext cx="4948202" cy="3722760"/>
          </a:xfrm>
          <a:prstGeom prst="rect">
            <a:avLst/>
          </a:prstGeom>
          <a:solidFill>
            <a:srgbClr val="FFFFFF"/>
          </a:solidFill>
          <a:ln w="9363" cap="flat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0FB7A9-7340-4E18-A180-0797EBFA3CE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78603" y="4712396"/>
            <a:ext cx="5420517" cy="4450320"/>
          </a:xfrm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3224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63621-2E60-B848-8968-B0341E26A3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565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63621-2E60-B848-8968-B0341E26A3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7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1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410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3200839"/>
            <a:ext cx="2441448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3200839"/>
            <a:ext cx="2441448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3200839"/>
            <a:ext cx="2441448" cy="84023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3200839"/>
            <a:ext cx="2441448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102863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431671"/>
            <a:ext cx="3328416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3431671"/>
            <a:ext cx="3328416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3431671"/>
            <a:ext cx="3328416" cy="60939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62970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431671"/>
            <a:ext cx="3328416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3431671"/>
            <a:ext cx="3328416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3431671"/>
            <a:ext cx="3328416" cy="60939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74228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431671"/>
            <a:ext cx="5084064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431671"/>
            <a:ext cx="5084064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73262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431671"/>
            <a:ext cx="5084064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431671"/>
            <a:ext cx="5084064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376209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86090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47746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53047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950505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830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8742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42669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241345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75470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45070" y="1639790"/>
            <a:ext cx="1837573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4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130007" y="1639790"/>
            <a:ext cx="1837573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6" y="3256994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914944" y="1639789"/>
            <a:ext cx="1837573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4" y="3256994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69743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4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6" y="3256994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4" y="3256994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45070" y="1639790"/>
            <a:ext cx="1837573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130007" y="1639790"/>
            <a:ext cx="1837573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914944" y="1639789"/>
            <a:ext cx="1837573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440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0736" y="1639790"/>
            <a:ext cx="1840992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04599" y="1639790"/>
            <a:ext cx="1840992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7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08461" y="1639790"/>
            <a:ext cx="1840992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412323" y="1639789"/>
            <a:ext cx="1840992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14708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7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0736" y="1639790"/>
            <a:ext cx="1840992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04599" y="1639790"/>
            <a:ext cx="1840992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08461" y="1639790"/>
            <a:ext cx="1840992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412323" y="1639789"/>
            <a:ext cx="1840992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2776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2" y="4980567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2" y="4980567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1723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8788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65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2"/>
            <a:ext cx="10363200" cy="462756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58617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79" indent="-185733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7492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2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92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604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2"/>
            <a:ext cx="508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2"/>
            <a:ext cx="508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3284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2"/>
            <a:ext cx="508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2"/>
            <a:ext cx="508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618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96144"/>
            <a:ext cx="5082117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96144"/>
            <a:ext cx="5084232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30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50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9228"/>
            <a:ext cx="5082117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2"/>
            <a:ext cx="5082117" cy="436883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9228"/>
            <a:ext cx="5084232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2"/>
            <a:ext cx="5084232" cy="436883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01693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4393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22845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392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84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92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51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072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29913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789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195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89198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1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7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7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5944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1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7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7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27276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2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2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2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2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1987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2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2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2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2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87974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363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30338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00154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763219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2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2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2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2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9"/>
            <a:ext cx="2441448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9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9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9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6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875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2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2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2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2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9"/>
            <a:ext cx="2441448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9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9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9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648039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016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59480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7"/>
            <a:ext cx="5084064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7"/>
            <a:ext cx="5084064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46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7"/>
            <a:ext cx="5084064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7"/>
            <a:ext cx="5084064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609028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822880"/>
            <a:ext cx="2441448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822880"/>
            <a:ext cx="2441448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822880"/>
            <a:ext cx="2441448" cy="84023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822880"/>
            <a:ext cx="2441448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89136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822880"/>
            <a:ext cx="2441448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822880"/>
            <a:ext cx="2441448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822880"/>
            <a:ext cx="2441448" cy="84023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822880"/>
            <a:ext cx="2441448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73362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5053712"/>
            <a:ext cx="3328416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5053712"/>
            <a:ext cx="3328416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5053712"/>
            <a:ext cx="3328416" cy="60939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73498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5053712"/>
            <a:ext cx="3328416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5053712"/>
            <a:ext cx="3328416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5053712"/>
            <a:ext cx="3328416" cy="60939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8297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5053712"/>
            <a:ext cx="5084064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5053712"/>
            <a:ext cx="5084064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565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756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5053712"/>
            <a:ext cx="5084064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5053712"/>
            <a:ext cx="5084064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371331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3200839"/>
            <a:ext cx="2441448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3200839"/>
            <a:ext cx="2441448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3200839"/>
            <a:ext cx="2441448" cy="84023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3200839"/>
            <a:ext cx="2441448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61533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3200839"/>
            <a:ext cx="2441448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3200839"/>
            <a:ext cx="2441448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3200839"/>
            <a:ext cx="2441448" cy="84023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3200839"/>
            <a:ext cx="2441448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397708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431671"/>
            <a:ext cx="3328416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3431671"/>
            <a:ext cx="3328416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3431671"/>
            <a:ext cx="3328416" cy="60939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396156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431671"/>
            <a:ext cx="3328416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3431671"/>
            <a:ext cx="3328416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3431671"/>
            <a:ext cx="3328416" cy="60939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02146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431671"/>
            <a:ext cx="5084064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431671"/>
            <a:ext cx="5084064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45858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431671"/>
            <a:ext cx="5084064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431671"/>
            <a:ext cx="5084064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69226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974768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592142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167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746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50788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4336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89658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79046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30080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43360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4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128297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6" y="3256994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913235" y="1639789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4" y="3256994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80613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4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6" y="3256994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4" y="3256994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43360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128297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913235" y="1639789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596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0736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04599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7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08461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412323" y="1639789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231457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7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0736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04599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08461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412323" y="1639789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215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88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90457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3748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0863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101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3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231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305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5768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3362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1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0193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1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30000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1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7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7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5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5235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1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7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7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90448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2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2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2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2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80392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2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2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2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2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37012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60441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641662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86931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634530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2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2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2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2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9"/>
            <a:ext cx="2441448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9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9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9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746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2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2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2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2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9"/>
            <a:ext cx="2441448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9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9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9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435891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5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7198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443862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7"/>
            <a:ext cx="5084064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7"/>
            <a:ext cx="5084064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455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7"/>
            <a:ext cx="5084064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7"/>
            <a:ext cx="5084064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777091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822880"/>
            <a:ext cx="2441448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822880"/>
            <a:ext cx="2441448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822880"/>
            <a:ext cx="2441448" cy="84023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822880"/>
            <a:ext cx="2441448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294831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822880"/>
            <a:ext cx="2441448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822880"/>
            <a:ext cx="2441448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822880"/>
            <a:ext cx="2441448" cy="84023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822880"/>
            <a:ext cx="2441448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853731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5053712"/>
            <a:ext cx="3328416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5053712"/>
            <a:ext cx="3328416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5053712"/>
            <a:ext cx="3328416" cy="60939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118984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5053712"/>
            <a:ext cx="3328416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5053712"/>
            <a:ext cx="3328416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5053712"/>
            <a:ext cx="3328416" cy="60939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350070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5053712"/>
            <a:ext cx="5084064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5053712"/>
            <a:ext cx="5084064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82525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5053712"/>
            <a:ext cx="5084064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5053712"/>
            <a:ext cx="5084064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283304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3200839"/>
            <a:ext cx="2441448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3200839"/>
            <a:ext cx="2441448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3200839"/>
            <a:ext cx="2441448" cy="84023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3200839"/>
            <a:ext cx="2441448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156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27.xml"/><Relationship Id="rId107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102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6.xml"/><Relationship Id="rId90" Type="http://schemas.openxmlformats.org/officeDocument/2006/relationships/slideLayout" Target="../slideLayouts/slideLayout101.xml"/><Relationship Id="rId95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59" Type="http://schemas.openxmlformats.org/officeDocument/2006/relationships/slideLayout" Target="../slideLayouts/slideLayout70.xml"/><Relationship Id="rId103" Type="http://schemas.openxmlformats.org/officeDocument/2006/relationships/slideLayout" Target="../slideLayouts/slideLayout114.xml"/><Relationship Id="rId108" Type="http://schemas.openxmlformats.org/officeDocument/2006/relationships/image" Target="../media/image1.png"/><Relationship Id="rId54" Type="http://schemas.openxmlformats.org/officeDocument/2006/relationships/slideLayout" Target="../slideLayouts/slideLayout65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91" Type="http://schemas.openxmlformats.org/officeDocument/2006/relationships/slideLayout" Target="../slideLayouts/slideLayout102.xml"/><Relationship Id="rId96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6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94" Type="http://schemas.openxmlformats.org/officeDocument/2006/relationships/slideLayout" Target="../slideLayouts/slideLayout105.xml"/><Relationship Id="rId99" Type="http://schemas.openxmlformats.org/officeDocument/2006/relationships/slideLayout" Target="../slideLayouts/slideLayout110.xml"/><Relationship Id="rId101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109" Type="http://schemas.openxmlformats.org/officeDocument/2006/relationships/image" Target="../media/image2.emf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97" Type="http://schemas.openxmlformats.org/officeDocument/2006/relationships/slideLayout" Target="../slideLayouts/slideLayout108.xml"/><Relationship Id="rId104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9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110" Type="http://schemas.openxmlformats.org/officeDocument/2006/relationships/image" Target="../media/image3.png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56" Type="http://schemas.openxmlformats.org/officeDocument/2006/relationships/slideLayout" Target="../slideLayouts/slideLayout67.xml"/><Relationship Id="rId77" Type="http://schemas.openxmlformats.org/officeDocument/2006/relationships/slideLayout" Target="../slideLayouts/slideLayout88.xml"/><Relationship Id="rId100" Type="http://schemas.openxmlformats.org/officeDocument/2006/relationships/slideLayout" Target="../slideLayouts/slideLayout111.xml"/><Relationship Id="rId105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93" Type="http://schemas.openxmlformats.org/officeDocument/2006/relationships/slideLayout" Target="../slideLayouts/slideLayout104.xml"/><Relationship Id="rId9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4.xml"/><Relationship Id="rId25" Type="http://schemas.openxmlformats.org/officeDocument/2006/relationships/slideLayout" Target="../slideLayouts/slideLayout36.xml"/><Relationship Id="rId46" Type="http://schemas.openxmlformats.org/officeDocument/2006/relationships/slideLayout" Target="../slideLayouts/slideLayout57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62" Type="http://schemas.openxmlformats.org/officeDocument/2006/relationships/slideLayout" Target="../slideLayouts/slideLayout73.xml"/><Relationship Id="rId83" Type="http://schemas.openxmlformats.org/officeDocument/2006/relationships/slideLayout" Target="../slideLayouts/slideLayout94.xml"/><Relationship Id="rId88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1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2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2" name="Obraz 26">
            <a:extLst>
              <a:ext uri="{FF2B5EF4-FFF2-40B4-BE49-F238E27FC236}">
                <a16:creationId xmlns:a16="http://schemas.microsoft.com/office/drawing/2014/main" id="{4571E696-AF7C-BB44-B41D-DBBE849679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4" y="229564"/>
            <a:ext cx="1198033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Obraz 25">
            <a:extLst>
              <a:ext uri="{FF2B5EF4-FFF2-40B4-BE49-F238E27FC236}">
                <a16:creationId xmlns:a16="http://schemas.microsoft.com/office/drawing/2014/main" id="{39693A87-0C3C-E647-9EA8-2817C493F8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92" y="116632"/>
            <a:ext cx="1107017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104B5EA3-0862-A14B-81DF-2736924172AA}"/>
              </a:ext>
            </a:extLst>
          </p:cNvPr>
          <p:cNvPicPr>
            <a:picLocks noChangeAspect="1"/>
          </p:cNvPicPr>
          <p:nvPr userDrawn="1"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2" y="6058528"/>
            <a:ext cx="679505" cy="50962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9984E06-9546-FC4B-8F3E-2C517C63DF3F}"/>
              </a:ext>
            </a:extLst>
          </p:cNvPr>
          <p:cNvSpPr txBox="1"/>
          <p:nvPr userDrawn="1"/>
        </p:nvSpPr>
        <p:spPr>
          <a:xfrm>
            <a:off x="9024326" y="6452740"/>
            <a:ext cx="20249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>
                <a:latin typeface="Calibri" panose="020F0502020204030204" pitchFamily="34" charset="0"/>
                <a:cs typeface="Calibri" panose="020F0502020204030204" pitchFamily="34" charset="0"/>
              </a:rPr>
              <a:t>Przygotowała Beata Zawadzka </a:t>
            </a:r>
            <a:r>
              <a:rPr lang="pl-PL" sz="900" dirty="0" err="1">
                <a:latin typeface="Calibri" panose="020F0502020204030204" pitchFamily="34" charset="0"/>
                <a:cs typeface="Calibri" panose="020F0502020204030204" pitchFamily="34" charset="0"/>
              </a:rPr>
              <a:t>Heuresis</a:t>
            </a:r>
            <a:endParaRPr lang="pl-PL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  <p:sldLayoutId id="2147483783" r:id="rId24"/>
    <p:sldLayoutId id="2147483784" r:id="rId25"/>
    <p:sldLayoutId id="2147483785" r:id="rId26"/>
    <p:sldLayoutId id="2147483786" r:id="rId27"/>
    <p:sldLayoutId id="2147483787" r:id="rId28"/>
    <p:sldLayoutId id="2147483788" r:id="rId29"/>
    <p:sldLayoutId id="2147483789" r:id="rId30"/>
    <p:sldLayoutId id="2147483790" r:id="rId31"/>
    <p:sldLayoutId id="2147483791" r:id="rId32"/>
    <p:sldLayoutId id="2147483792" r:id="rId33"/>
    <p:sldLayoutId id="2147483793" r:id="rId34"/>
    <p:sldLayoutId id="2147483794" r:id="rId35"/>
    <p:sldLayoutId id="2147483795" r:id="rId36"/>
    <p:sldLayoutId id="2147483796" r:id="rId37"/>
    <p:sldLayoutId id="2147483797" r:id="rId38"/>
    <p:sldLayoutId id="2147483798" r:id="rId39"/>
    <p:sldLayoutId id="2147483799" r:id="rId40"/>
    <p:sldLayoutId id="2147483800" r:id="rId41"/>
    <p:sldLayoutId id="2147483801" r:id="rId42"/>
    <p:sldLayoutId id="2147483802" r:id="rId43"/>
    <p:sldLayoutId id="2147483803" r:id="rId44"/>
    <p:sldLayoutId id="2147483804" r:id="rId45"/>
    <p:sldLayoutId id="2147483805" r:id="rId46"/>
    <p:sldLayoutId id="2147483806" r:id="rId47"/>
    <p:sldLayoutId id="2147483807" r:id="rId48"/>
    <p:sldLayoutId id="2147483808" r:id="rId49"/>
    <p:sldLayoutId id="2147483809" r:id="rId50"/>
    <p:sldLayoutId id="2147483810" r:id="rId51"/>
    <p:sldLayoutId id="2147483811" r:id="rId52"/>
    <p:sldLayoutId id="2147483812" r:id="rId53"/>
    <p:sldLayoutId id="2147483813" r:id="rId54"/>
    <p:sldLayoutId id="2147483814" r:id="rId55"/>
    <p:sldLayoutId id="2147483815" r:id="rId56"/>
    <p:sldLayoutId id="2147483816" r:id="rId57"/>
    <p:sldLayoutId id="2147483817" r:id="rId58"/>
    <p:sldLayoutId id="2147483818" r:id="rId59"/>
    <p:sldLayoutId id="2147483819" r:id="rId60"/>
    <p:sldLayoutId id="2147483820" r:id="rId61"/>
    <p:sldLayoutId id="2147483821" r:id="rId62"/>
    <p:sldLayoutId id="2147483822" r:id="rId63"/>
    <p:sldLayoutId id="2147483823" r:id="rId64"/>
    <p:sldLayoutId id="2147483824" r:id="rId65"/>
    <p:sldLayoutId id="2147483825" r:id="rId66"/>
    <p:sldLayoutId id="2147483826" r:id="rId67"/>
    <p:sldLayoutId id="2147483827" r:id="rId68"/>
    <p:sldLayoutId id="2147483828" r:id="rId69"/>
    <p:sldLayoutId id="2147483829" r:id="rId70"/>
    <p:sldLayoutId id="2147483830" r:id="rId71"/>
    <p:sldLayoutId id="2147483831" r:id="rId72"/>
    <p:sldLayoutId id="2147483832" r:id="rId73"/>
    <p:sldLayoutId id="2147483833" r:id="rId74"/>
    <p:sldLayoutId id="2147483834" r:id="rId75"/>
    <p:sldLayoutId id="2147483835" r:id="rId76"/>
    <p:sldLayoutId id="2147483836" r:id="rId77"/>
    <p:sldLayoutId id="2147483837" r:id="rId78"/>
    <p:sldLayoutId id="2147483838" r:id="rId79"/>
    <p:sldLayoutId id="2147483839" r:id="rId80"/>
    <p:sldLayoutId id="2147483840" r:id="rId81"/>
    <p:sldLayoutId id="2147483841" r:id="rId82"/>
    <p:sldLayoutId id="2147483842" r:id="rId83"/>
    <p:sldLayoutId id="2147483843" r:id="rId84"/>
    <p:sldLayoutId id="2147483844" r:id="rId85"/>
    <p:sldLayoutId id="2147483845" r:id="rId86"/>
    <p:sldLayoutId id="2147483846" r:id="rId87"/>
    <p:sldLayoutId id="2147483847" r:id="rId88"/>
    <p:sldLayoutId id="2147483848" r:id="rId89"/>
    <p:sldLayoutId id="2147483849" r:id="rId90"/>
    <p:sldLayoutId id="2147483850" r:id="rId91"/>
    <p:sldLayoutId id="2147483851" r:id="rId92"/>
    <p:sldLayoutId id="2147483852" r:id="rId93"/>
    <p:sldLayoutId id="2147483853" r:id="rId94"/>
    <p:sldLayoutId id="2147483854" r:id="rId95"/>
    <p:sldLayoutId id="2147483855" r:id="rId96"/>
    <p:sldLayoutId id="2147483856" r:id="rId97"/>
    <p:sldLayoutId id="2147483857" r:id="rId98"/>
    <p:sldLayoutId id="2147483858" r:id="rId99"/>
    <p:sldLayoutId id="2147483859" r:id="rId100"/>
    <p:sldLayoutId id="2147483860" r:id="rId101"/>
    <p:sldLayoutId id="2147483861" r:id="rId102"/>
    <p:sldLayoutId id="2147483862" r:id="rId103"/>
    <p:sldLayoutId id="2147483863" r:id="rId104"/>
    <p:sldLayoutId id="2147483864" r:id="rId105"/>
    <p:sldLayoutId id="2147483865" r:id="rId106"/>
  </p:sldLayoutIdLst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3EF6C678-334D-4AC3-A61B-1959188F6655}"/>
              </a:ext>
            </a:extLst>
          </p:cNvPr>
          <p:cNvSpPr txBox="1"/>
          <p:nvPr/>
        </p:nvSpPr>
        <p:spPr>
          <a:xfrm>
            <a:off x="363094" y="3285865"/>
            <a:ext cx="82495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3000" dirty="0">
                <a:solidFill>
                  <a:schemeClr val="bg1"/>
                </a:solidFill>
              </a:rPr>
              <a:t>Nowa perspektywa kompetencji </a:t>
            </a:r>
          </a:p>
          <a:p>
            <a:pPr lvl="0" algn="ctr">
              <a:defRPr/>
            </a:pPr>
            <a:r>
              <a:rPr lang="pl-PL" sz="3000" dirty="0">
                <a:solidFill>
                  <a:schemeClr val="bg1"/>
                </a:solidFill>
              </a:rPr>
              <a:t>z raportowaniem wskaźników kapitału społecznego (ESG)</a:t>
            </a:r>
            <a:endParaRPr lang="pl-PL" sz="3000" b="1" dirty="0">
              <a:solidFill>
                <a:schemeClr val="bg1"/>
              </a:solidFill>
              <a:latin typeface="Apolonia Nova OT" panose="02000000000000000000" pitchFamily="50" charset="0"/>
            </a:endParaRP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1E3EB16A-B260-470E-B1E6-4222122FC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2651" y="1819275"/>
            <a:ext cx="2371725" cy="321945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5968811-38F9-46C6-B792-5C8078254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7" y="5882363"/>
            <a:ext cx="839993" cy="83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47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83484" y="1591950"/>
            <a:ext cx="1620180" cy="1620180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5" name="Arc 4"/>
          <p:cNvSpPr/>
          <p:nvPr/>
        </p:nvSpPr>
        <p:spPr>
          <a:xfrm>
            <a:off x="2784330" y="1592796"/>
            <a:ext cx="1618488" cy="1618488"/>
          </a:xfrm>
          <a:prstGeom prst="arc">
            <a:avLst>
              <a:gd name="adj1" fmla="val 10766207"/>
              <a:gd name="adj2" fmla="val 0"/>
            </a:avLst>
          </a:prstGeom>
          <a:ln w="698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03664" y="1591950"/>
            <a:ext cx="1620180" cy="1620180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7" name="Arc 6"/>
          <p:cNvSpPr/>
          <p:nvPr/>
        </p:nvSpPr>
        <p:spPr>
          <a:xfrm rot="10800000">
            <a:off x="4404510" y="1592796"/>
            <a:ext cx="1618488" cy="1618488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23146" y="1591950"/>
            <a:ext cx="1620180" cy="1620180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9" name="Arc 8"/>
          <p:cNvSpPr/>
          <p:nvPr/>
        </p:nvSpPr>
        <p:spPr>
          <a:xfrm>
            <a:off x="6023992" y="1592796"/>
            <a:ext cx="1618488" cy="1618488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643326" y="1591950"/>
            <a:ext cx="1620180" cy="1620180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1" name="Arc 10"/>
          <p:cNvSpPr/>
          <p:nvPr/>
        </p:nvSpPr>
        <p:spPr>
          <a:xfrm rot="10800000">
            <a:off x="7644172" y="1592796"/>
            <a:ext cx="1618488" cy="1618488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srgbClr val="57565A"/>
              </a:solidFill>
              <a:latin typeface="Open Sans Ligh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172951" y="1780969"/>
            <a:ext cx="560928" cy="560928"/>
            <a:chOff x="3995456" y="7121633"/>
            <a:chExt cx="837454" cy="837454"/>
          </a:xfrm>
        </p:grpSpPr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995456" y="7121633"/>
              <a:ext cx="837454" cy="83745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21" name="Freeform 42"/>
            <p:cNvSpPr>
              <a:spLocks noEditPoints="1"/>
            </p:cNvSpPr>
            <p:nvPr/>
          </p:nvSpPr>
          <p:spPr bwMode="auto">
            <a:xfrm>
              <a:off x="4168022" y="7251929"/>
              <a:ext cx="492328" cy="576868"/>
            </a:xfrm>
            <a:custGeom>
              <a:avLst/>
              <a:gdLst>
                <a:gd name="T0" fmla="*/ 122 w 419"/>
                <a:gd name="T1" fmla="*/ 141 h 491"/>
                <a:gd name="T2" fmla="*/ 156 w 419"/>
                <a:gd name="T3" fmla="*/ 239 h 491"/>
                <a:gd name="T4" fmla="*/ 169 w 419"/>
                <a:gd name="T5" fmla="*/ 276 h 491"/>
                <a:gd name="T6" fmla="*/ 194 w 419"/>
                <a:gd name="T7" fmla="*/ 293 h 491"/>
                <a:gd name="T8" fmla="*/ 220 w 419"/>
                <a:gd name="T9" fmla="*/ 276 h 491"/>
                <a:gd name="T10" fmla="*/ 233 w 419"/>
                <a:gd name="T11" fmla="*/ 239 h 491"/>
                <a:gd name="T12" fmla="*/ 266 w 419"/>
                <a:gd name="T13" fmla="*/ 141 h 491"/>
                <a:gd name="T14" fmla="*/ 194 w 419"/>
                <a:gd name="T15" fmla="*/ 283 h 491"/>
                <a:gd name="T16" fmla="*/ 207 w 419"/>
                <a:gd name="T17" fmla="*/ 276 h 491"/>
                <a:gd name="T18" fmla="*/ 223 w 419"/>
                <a:gd name="T19" fmla="*/ 263 h 491"/>
                <a:gd name="T20" fmla="*/ 169 w 419"/>
                <a:gd name="T21" fmla="*/ 266 h 491"/>
                <a:gd name="T22" fmla="*/ 165 w 419"/>
                <a:gd name="T23" fmla="*/ 244 h 491"/>
                <a:gd name="T24" fmla="*/ 223 w 419"/>
                <a:gd name="T25" fmla="*/ 263 h 491"/>
                <a:gd name="T26" fmla="*/ 223 w 419"/>
                <a:gd name="T27" fmla="*/ 235 h 491"/>
                <a:gd name="T28" fmla="*/ 199 w 419"/>
                <a:gd name="T29" fmla="*/ 168 h 491"/>
                <a:gd name="T30" fmla="*/ 221 w 419"/>
                <a:gd name="T31" fmla="*/ 134 h 491"/>
                <a:gd name="T32" fmla="*/ 194 w 419"/>
                <a:gd name="T33" fmla="*/ 159 h 491"/>
                <a:gd name="T34" fmla="*/ 168 w 419"/>
                <a:gd name="T35" fmla="*/ 134 h 491"/>
                <a:gd name="T36" fmla="*/ 190 w 419"/>
                <a:gd name="T37" fmla="*/ 168 h 491"/>
                <a:gd name="T38" fmla="*/ 165 w 419"/>
                <a:gd name="T39" fmla="*/ 235 h 491"/>
                <a:gd name="T40" fmla="*/ 132 w 419"/>
                <a:gd name="T41" fmla="*/ 141 h 491"/>
                <a:gd name="T42" fmla="*/ 257 w 419"/>
                <a:gd name="T43" fmla="*/ 141 h 491"/>
                <a:gd name="T44" fmla="*/ 407 w 419"/>
                <a:gd name="T45" fmla="*/ 250 h 491"/>
                <a:gd name="T46" fmla="*/ 374 w 419"/>
                <a:gd name="T47" fmla="*/ 183 h 491"/>
                <a:gd name="T48" fmla="*/ 374 w 419"/>
                <a:gd name="T49" fmla="*/ 118 h 491"/>
                <a:gd name="T50" fmla="*/ 193 w 419"/>
                <a:gd name="T51" fmla="*/ 0 h 491"/>
                <a:gd name="T52" fmla="*/ 61 w 419"/>
                <a:gd name="T53" fmla="*/ 288 h 491"/>
                <a:gd name="T54" fmla="*/ 72 w 419"/>
                <a:gd name="T55" fmla="*/ 454 h 491"/>
                <a:gd name="T56" fmla="*/ 197 w 419"/>
                <a:gd name="T57" fmla="*/ 491 h 491"/>
                <a:gd name="T58" fmla="*/ 259 w 419"/>
                <a:gd name="T59" fmla="*/ 480 h 491"/>
                <a:gd name="T60" fmla="*/ 345 w 419"/>
                <a:gd name="T61" fmla="*/ 413 h 491"/>
                <a:gd name="T62" fmla="*/ 378 w 419"/>
                <a:gd name="T63" fmla="*/ 391 h 491"/>
                <a:gd name="T64" fmla="*/ 378 w 419"/>
                <a:gd name="T65" fmla="*/ 360 h 491"/>
                <a:gd name="T66" fmla="*/ 388 w 419"/>
                <a:gd name="T67" fmla="*/ 339 h 491"/>
                <a:gd name="T68" fmla="*/ 394 w 419"/>
                <a:gd name="T69" fmla="*/ 319 h 491"/>
                <a:gd name="T70" fmla="*/ 390 w 419"/>
                <a:gd name="T71" fmla="*/ 304 h 491"/>
                <a:gd name="T72" fmla="*/ 409 w 419"/>
                <a:gd name="T73" fmla="*/ 289 h 491"/>
                <a:gd name="T74" fmla="*/ 407 w 419"/>
                <a:gd name="T75" fmla="*/ 250 h 491"/>
                <a:gd name="T76" fmla="*/ 385 w 419"/>
                <a:gd name="T77" fmla="*/ 286 h 491"/>
                <a:gd name="T78" fmla="*/ 380 w 419"/>
                <a:gd name="T79" fmla="*/ 307 h 491"/>
                <a:gd name="T80" fmla="*/ 385 w 419"/>
                <a:gd name="T81" fmla="*/ 317 h 491"/>
                <a:gd name="T82" fmla="*/ 376 w 419"/>
                <a:gd name="T83" fmla="*/ 331 h 491"/>
                <a:gd name="T84" fmla="*/ 375 w 419"/>
                <a:gd name="T85" fmla="*/ 344 h 491"/>
                <a:gd name="T86" fmla="*/ 369 w 419"/>
                <a:gd name="T87" fmla="*/ 365 h 491"/>
                <a:gd name="T88" fmla="*/ 347 w 419"/>
                <a:gd name="T89" fmla="*/ 404 h 491"/>
                <a:gd name="T90" fmla="*/ 261 w 419"/>
                <a:gd name="T91" fmla="*/ 386 h 491"/>
                <a:gd name="T92" fmla="*/ 250 w 419"/>
                <a:gd name="T93" fmla="*/ 476 h 491"/>
                <a:gd name="T94" fmla="*/ 89 w 419"/>
                <a:gd name="T95" fmla="*/ 307 h 491"/>
                <a:gd name="T96" fmla="*/ 9 w 419"/>
                <a:gd name="T97" fmla="*/ 167 h 491"/>
                <a:gd name="T98" fmla="*/ 193 w 419"/>
                <a:gd name="T99" fmla="*/ 9 h 491"/>
                <a:gd name="T100" fmla="*/ 365 w 419"/>
                <a:gd name="T101" fmla="*/ 120 h 491"/>
                <a:gd name="T102" fmla="*/ 365 w 419"/>
                <a:gd name="T103" fmla="*/ 180 h 491"/>
                <a:gd name="T104" fmla="*/ 399 w 419"/>
                <a:gd name="T105" fmla="*/ 255 h 491"/>
                <a:gd name="T106" fmla="*/ 405 w 419"/>
                <a:gd name="T107" fmla="*/ 28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9" h="491">
                  <a:moveTo>
                    <a:pt x="194" y="69"/>
                  </a:moveTo>
                  <a:cubicBezTo>
                    <a:pt x="155" y="69"/>
                    <a:pt x="122" y="101"/>
                    <a:pt x="122" y="141"/>
                  </a:cubicBezTo>
                  <a:cubicBezTo>
                    <a:pt x="122" y="161"/>
                    <a:pt x="130" y="180"/>
                    <a:pt x="144" y="195"/>
                  </a:cubicBezTo>
                  <a:cubicBezTo>
                    <a:pt x="148" y="199"/>
                    <a:pt x="156" y="210"/>
                    <a:pt x="156" y="239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56" y="270"/>
                    <a:pt x="162" y="276"/>
                    <a:pt x="169" y="276"/>
                  </a:cubicBezTo>
                  <a:cubicBezTo>
                    <a:pt x="172" y="276"/>
                    <a:pt x="172" y="276"/>
                    <a:pt x="172" y="276"/>
                  </a:cubicBezTo>
                  <a:cubicBezTo>
                    <a:pt x="174" y="285"/>
                    <a:pt x="183" y="293"/>
                    <a:pt x="194" y="293"/>
                  </a:cubicBezTo>
                  <a:cubicBezTo>
                    <a:pt x="205" y="293"/>
                    <a:pt x="214" y="285"/>
                    <a:pt x="217" y="276"/>
                  </a:cubicBezTo>
                  <a:cubicBezTo>
                    <a:pt x="220" y="276"/>
                    <a:pt x="220" y="276"/>
                    <a:pt x="220" y="276"/>
                  </a:cubicBezTo>
                  <a:cubicBezTo>
                    <a:pt x="227" y="276"/>
                    <a:pt x="233" y="270"/>
                    <a:pt x="233" y="263"/>
                  </a:cubicBezTo>
                  <a:cubicBezTo>
                    <a:pt x="233" y="239"/>
                    <a:pt x="233" y="239"/>
                    <a:pt x="233" y="239"/>
                  </a:cubicBezTo>
                  <a:cubicBezTo>
                    <a:pt x="233" y="210"/>
                    <a:pt x="241" y="199"/>
                    <a:pt x="244" y="195"/>
                  </a:cubicBezTo>
                  <a:cubicBezTo>
                    <a:pt x="258" y="180"/>
                    <a:pt x="266" y="161"/>
                    <a:pt x="266" y="141"/>
                  </a:cubicBezTo>
                  <a:cubicBezTo>
                    <a:pt x="266" y="101"/>
                    <a:pt x="234" y="69"/>
                    <a:pt x="194" y="69"/>
                  </a:cubicBezTo>
                  <a:close/>
                  <a:moveTo>
                    <a:pt x="194" y="283"/>
                  </a:moveTo>
                  <a:cubicBezTo>
                    <a:pt x="189" y="283"/>
                    <a:pt x="184" y="280"/>
                    <a:pt x="182" y="276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05" y="280"/>
                    <a:pt x="200" y="283"/>
                    <a:pt x="194" y="283"/>
                  </a:cubicBezTo>
                  <a:close/>
                  <a:moveTo>
                    <a:pt x="223" y="263"/>
                  </a:moveTo>
                  <a:cubicBezTo>
                    <a:pt x="223" y="265"/>
                    <a:pt x="222" y="266"/>
                    <a:pt x="220" y="266"/>
                  </a:cubicBezTo>
                  <a:cubicBezTo>
                    <a:pt x="169" y="266"/>
                    <a:pt x="169" y="266"/>
                    <a:pt x="169" y="266"/>
                  </a:cubicBezTo>
                  <a:cubicBezTo>
                    <a:pt x="167" y="266"/>
                    <a:pt x="165" y="265"/>
                    <a:pt x="165" y="263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223" y="244"/>
                    <a:pt x="223" y="244"/>
                    <a:pt x="223" y="244"/>
                  </a:cubicBezTo>
                  <a:lnTo>
                    <a:pt x="223" y="263"/>
                  </a:lnTo>
                  <a:close/>
                  <a:moveTo>
                    <a:pt x="237" y="188"/>
                  </a:moveTo>
                  <a:cubicBezTo>
                    <a:pt x="232" y="194"/>
                    <a:pt x="224" y="207"/>
                    <a:pt x="223" y="235"/>
                  </a:cubicBezTo>
                  <a:cubicBezTo>
                    <a:pt x="199" y="235"/>
                    <a:pt x="199" y="235"/>
                    <a:pt x="199" y="235"/>
                  </a:cubicBezTo>
                  <a:cubicBezTo>
                    <a:pt x="199" y="168"/>
                    <a:pt x="199" y="168"/>
                    <a:pt x="199" y="168"/>
                  </a:cubicBezTo>
                  <a:cubicBezTo>
                    <a:pt x="218" y="165"/>
                    <a:pt x="224" y="141"/>
                    <a:pt x="224" y="140"/>
                  </a:cubicBezTo>
                  <a:cubicBezTo>
                    <a:pt x="225" y="137"/>
                    <a:pt x="223" y="135"/>
                    <a:pt x="221" y="134"/>
                  </a:cubicBezTo>
                  <a:cubicBezTo>
                    <a:pt x="218" y="133"/>
                    <a:pt x="216" y="135"/>
                    <a:pt x="215" y="137"/>
                  </a:cubicBezTo>
                  <a:cubicBezTo>
                    <a:pt x="215" y="138"/>
                    <a:pt x="210" y="159"/>
                    <a:pt x="194" y="159"/>
                  </a:cubicBezTo>
                  <a:cubicBezTo>
                    <a:pt x="179" y="159"/>
                    <a:pt x="173" y="138"/>
                    <a:pt x="173" y="137"/>
                  </a:cubicBezTo>
                  <a:cubicBezTo>
                    <a:pt x="173" y="135"/>
                    <a:pt x="170" y="133"/>
                    <a:pt x="168" y="134"/>
                  </a:cubicBezTo>
                  <a:cubicBezTo>
                    <a:pt x="165" y="135"/>
                    <a:pt x="164" y="137"/>
                    <a:pt x="164" y="140"/>
                  </a:cubicBezTo>
                  <a:cubicBezTo>
                    <a:pt x="165" y="141"/>
                    <a:pt x="170" y="165"/>
                    <a:pt x="190" y="168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165" y="235"/>
                    <a:pt x="165" y="235"/>
                    <a:pt x="165" y="235"/>
                  </a:cubicBezTo>
                  <a:cubicBezTo>
                    <a:pt x="164" y="207"/>
                    <a:pt x="156" y="194"/>
                    <a:pt x="151" y="188"/>
                  </a:cubicBezTo>
                  <a:cubicBezTo>
                    <a:pt x="139" y="176"/>
                    <a:pt x="132" y="158"/>
                    <a:pt x="132" y="141"/>
                  </a:cubicBezTo>
                  <a:cubicBezTo>
                    <a:pt x="132" y="107"/>
                    <a:pt x="160" y="79"/>
                    <a:pt x="194" y="79"/>
                  </a:cubicBezTo>
                  <a:cubicBezTo>
                    <a:pt x="229" y="79"/>
                    <a:pt x="257" y="107"/>
                    <a:pt x="257" y="141"/>
                  </a:cubicBezTo>
                  <a:cubicBezTo>
                    <a:pt x="257" y="158"/>
                    <a:pt x="250" y="176"/>
                    <a:pt x="237" y="188"/>
                  </a:cubicBezTo>
                  <a:close/>
                  <a:moveTo>
                    <a:pt x="407" y="250"/>
                  </a:moveTo>
                  <a:cubicBezTo>
                    <a:pt x="395" y="232"/>
                    <a:pt x="374" y="197"/>
                    <a:pt x="372" y="188"/>
                  </a:cubicBezTo>
                  <a:cubicBezTo>
                    <a:pt x="373" y="187"/>
                    <a:pt x="373" y="185"/>
                    <a:pt x="374" y="183"/>
                  </a:cubicBezTo>
                  <a:cubicBezTo>
                    <a:pt x="376" y="176"/>
                    <a:pt x="379" y="166"/>
                    <a:pt x="379" y="158"/>
                  </a:cubicBezTo>
                  <a:cubicBezTo>
                    <a:pt x="379" y="146"/>
                    <a:pt x="377" y="129"/>
                    <a:pt x="374" y="118"/>
                  </a:cubicBezTo>
                  <a:cubicBezTo>
                    <a:pt x="373" y="112"/>
                    <a:pt x="364" y="83"/>
                    <a:pt x="338" y="55"/>
                  </a:cubicBezTo>
                  <a:cubicBezTo>
                    <a:pt x="303" y="18"/>
                    <a:pt x="255" y="0"/>
                    <a:pt x="193" y="0"/>
                  </a:cubicBezTo>
                  <a:cubicBezTo>
                    <a:pt x="65" y="0"/>
                    <a:pt x="0" y="56"/>
                    <a:pt x="0" y="167"/>
                  </a:cubicBezTo>
                  <a:cubicBezTo>
                    <a:pt x="0" y="231"/>
                    <a:pt x="37" y="266"/>
                    <a:pt x="61" y="288"/>
                  </a:cubicBezTo>
                  <a:cubicBezTo>
                    <a:pt x="70" y="297"/>
                    <a:pt x="78" y="304"/>
                    <a:pt x="80" y="310"/>
                  </a:cubicBezTo>
                  <a:cubicBezTo>
                    <a:pt x="97" y="376"/>
                    <a:pt x="82" y="429"/>
                    <a:pt x="72" y="454"/>
                  </a:cubicBezTo>
                  <a:cubicBezTo>
                    <a:pt x="71" y="456"/>
                    <a:pt x="72" y="459"/>
                    <a:pt x="74" y="460"/>
                  </a:cubicBezTo>
                  <a:cubicBezTo>
                    <a:pt x="112" y="480"/>
                    <a:pt x="154" y="491"/>
                    <a:pt x="197" y="491"/>
                  </a:cubicBezTo>
                  <a:cubicBezTo>
                    <a:pt x="217" y="491"/>
                    <a:pt x="236" y="489"/>
                    <a:pt x="256" y="484"/>
                  </a:cubicBezTo>
                  <a:cubicBezTo>
                    <a:pt x="258" y="484"/>
                    <a:pt x="259" y="482"/>
                    <a:pt x="259" y="480"/>
                  </a:cubicBezTo>
                  <a:cubicBezTo>
                    <a:pt x="259" y="438"/>
                    <a:pt x="260" y="406"/>
                    <a:pt x="262" y="396"/>
                  </a:cubicBezTo>
                  <a:cubicBezTo>
                    <a:pt x="280" y="401"/>
                    <a:pt x="335" y="413"/>
                    <a:pt x="345" y="413"/>
                  </a:cubicBezTo>
                  <a:cubicBezTo>
                    <a:pt x="346" y="413"/>
                    <a:pt x="347" y="413"/>
                    <a:pt x="347" y="413"/>
                  </a:cubicBezTo>
                  <a:cubicBezTo>
                    <a:pt x="355" y="413"/>
                    <a:pt x="374" y="413"/>
                    <a:pt x="378" y="391"/>
                  </a:cubicBezTo>
                  <a:cubicBezTo>
                    <a:pt x="381" y="380"/>
                    <a:pt x="380" y="370"/>
                    <a:pt x="379" y="364"/>
                  </a:cubicBezTo>
                  <a:cubicBezTo>
                    <a:pt x="379" y="362"/>
                    <a:pt x="378" y="360"/>
                    <a:pt x="378" y="360"/>
                  </a:cubicBezTo>
                  <a:cubicBezTo>
                    <a:pt x="379" y="356"/>
                    <a:pt x="382" y="352"/>
                    <a:pt x="384" y="348"/>
                  </a:cubicBezTo>
                  <a:cubicBezTo>
                    <a:pt x="386" y="344"/>
                    <a:pt x="387" y="342"/>
                    <a:pt x="388" y="339"/>
                  </a:cubicBezTo>
                  <a:cubicBezTo>
                    <a:pt x="388" y="337"/>
                    <a:pt x="387" y="333"/>
                    <a:pt x="386" y="330"/>
                  </a:cubicBezTo>
                  <a:cubicBezTo>
                    <a:pt x="389" y="327"/>
                    <a:pt x="393" y="323"/>
                    <a:pt x="394" y="319"/>
                  </a:cubicBezTo>
                  <a:cubicBezTo>
                    <a:pt x="394" y="315"/>
                    <a:pt x="392" y="310"/>
                    <a:pt x="390" y="305"/>
                  </a:cubicBezTo>
                  <a:cubicBezTo>
                    <a:pt x="390" y="305"/>
                    <a:pt x="390" y="305"/>
                    <a:pt x="390" y="304"/>
                  </a:cubicBezTo>
                  <a:cubicBezTo>
                    <a:pt x="390" y="303"/>
                    <a:pt x="390" y="299"/>
                    <a:pt x="390" y="294"/>
                  </a:cubicBezTo>
                  <a:cubicBezTo>
                    <a:pt x="396" y="293"/>
                    <a:pt x="406" y="291"/>
                    <a:pt x="409" y="289"/>
                  </a:cubicBezTo>
                  <a:cubicBezTo>
                    <a:pt x="415" y="286"/>
                    <a:pt x="419" y="277"/>
                    <a:pt x="419" y="272"/>
                  </a:cubicBezTo>
                  <a:cubicBezTo>
                    <a:pt x="419" y="270"/>
                    <a:pt x="418" y="270"/>
                    <a:pt x="407" y="250"/>
                  </a:cubicBezTo>
                  <a:close/>
                  <a:moveTo>
                    <a:pt x="405" y="281"/>
                  </a:moveTo>
                  <a:cubicBezTo>
                    <a:pt x="403" y="282"/>
                    <a:pt x="393" y="284"/>
                    <a:pt x="385" y="286"/>
                  </a:cubicBezTo>
                  <a:cubicBezTo>
                    <a:pt x="383" y="286"/>
                    <a:pt x="381" y="288"/>
                    <a:pt x="381" y="290"/>
                  </a:cubicBezTo>
                  <a:cubicBezTo>
                    <a:pt x="380" y="305"/>
                    <a:pt x="380" y="306"/>
                    <a:pt x="380" y="307"/>
                  </a:cubicBezTo>
                  <a:cubicBezTo>
                    <a:pt x="381" y="308"/>
                    <a:pt x="381" y="308"/>
                    <a:pt x="382" y="310"/>
                  </a:cubicBezTo>
                  <a:cubicBezTo>
                    <a:pt x="384" y="314"/>
                    <a:pt x="385" y="316"/>
                    <a:pt x="385" y="317"/>
                  </a:cubicBezTo>
                  <a:cubicBezTo>
                    <a:pt x="384" y="319"/>
                    <a:pt x="381" y="322"/>
                    <a:pt x="377" y="325"/>
                  </a:cubicBezTo>
                  <a:cubicBezTo>
                    <a:pt x="376" y="326"/>
                    <a:pt x="375" y="329"/>
                    <a:pt x="376" y="331"/>
                  </a:cubicBezTo>
                  <a:cubicBezTo>
                    <a:pt x="377" y="334"/>
                    <a:pt x="378" y="337"/>
                    <a:pt x="378" y="338"/>
                  </a:cubicBezTo>
                  <a:cubicBezTo>
                    <a:pt x="378" y="339"/>
                    <a:pt x="377" y="342"/>
                    <a:pt x="375" y="344"/>
                  </a:cubicBezTo>
                  <a:cubicBezTo>
                    <a:pt x="373" y="348"/>
                    <a:pt x="371" y="353"/>
                    <a:pt x="369" y="357"/>
                  </a:cubicBezTo>
                  <a:cubicBezTo>
                    <a:pt x="369" y="359"/>
                    <a:pt x="369" y="362"/>
                    <a:pt x="369" y="365"/>
                  </a:cubicBezTo>
                  <a:cubicBezTo>
                    <a:pt x="370" y="371"/>
                    <a:pt x="371" y="379"/>
                    <a:pt x="369" y="389"/>
                  </a:cubicBezTo>
                  <a:cubicBezTo>
                    <a:pt x="367" y="401"/>
                    <a:pt x="359" y="404"/>
                    <a:pt x="347" y="404"/>
                  </a:cubicBezTo>
                  <a:cubicBezTo>
                    <a:pt x="347" y="404"/>
                    <a:pt x="346" y="404"/>
                    <a:pt x="345" y="404"/>
                  </a:cubicBezTo>
                  <a:cubicBezTo>
                    <a:pt x="335" y="403"/>
                    <a:pt x="271" y="389"/>
                    <a:pt x="261" y="386"/>
                  </a:cubicBezTo>
                  <a:cubicBezTo>
                    <a:pt x="259" y="386"/>
                    <a:pt x="257" y="386"/>
                    <a:pt x="256" y="387"/>
                  </a:cubicBezTo>
                  <a:cubicBezTo>
                    <a:pt x="250" y="394"/>
                    <a:pt x="249" y="449"/>
                    <a:pt x="250" y="476"/>
                  </a:cubicBezTo>
                  <a:cubicBezTo>
                    <a:pt x="193" y="488"/>
                    <a:pt x="133" y="480"/>
                    <a:pt x="83" y="454"/>
                  </a:cubicBezTo>
                  <a:cubicBezTo>
                    <a:pt x="93" y="426"/>
                    <a:pt x="105" y="373"/>
                    <a:pt x="89" y="307"/>
                  </a:cubicBezTo>
                  <a:cubicBezTo>
                    <a:pt x="87" y="299"/>
                    <a:pt x="79" y="292"/>
                    <a:pt x="68" y="282"/>
                  </a:cubicBezTo>
                  <a:cubicBezTo>
                    <a:pt x="44" y="260"/>
                    <a:pt x="9" y="227"/>
                    <a:pt x="9" y="167"/>
                  </a:cubicBezTo>
                  <a:cubicBezTo>
                    <a:pt x="9" y="119"/>
                    <a:pt x="22" y="82"/>
                    <a:pt x="47" y="56"/>
                  </a:cubicBezTo>
                  <a:cubicBezTo>
                    <a:pt x="78" y="25"/>
                    <a:pt x="127" y="9"/>
                    <a:pt x="193" y="9"/>
                  </a:cubicBezTo>
                  <a:cubicBezTo>
                    <a:pt x="252" y="9"/>
                    <a:pt x="298" y="27"/>
                    <a:pt x="331" y="61"/>
                  </a:cubicBezTo>
                  <a:cubicBezTo>
                    <a:pt x="357" y="88"/>
                    <a:pt x="364" y="117"/>
                    <a:pt x="365" y="120"/>
                  </a:cubicBezTo>
                  <a:cubicBezTo>
                    <a:pt x="367" y="130"/>
                    <a:pt x="370" y="147"/>
                    <a:pt x="370" y="158"/>
                  </a:cubicBezTo>
                  <a:cubicBezTo>
                    <a:pt x="370" y="165"/>
                    <a:pt x="367" y="174"/>
                    <a:pt x="365" y="180"/>
                  </a:cubicBezTo>
                  <a:cubicBezTo>
                    <a:pt x="363" y="185"/>
                    <a:pt x="363" y="187"/>
                    <a:pt x="363" y="189"/>
                  </a:cubicBezTo>
                  <a:cubicBezTo>
                    <a:pt x="364" y="198"/>
                    <a:pt x="380" y="224"/>
                    <a:pt x="399" y="255"/>
                  </a:cubicBezTo>
                  <a:cubicBezTo>
                    <a:pt x="403" y="263"/>
                    <a:pt x="408" y="271"/>
                    <a:pt x="409" y="273"/>
                  </a:cubicBezTo>
                  <a:cubicBezTo>
                    <a:pt x="409" y="275"/>
                    <a:pt x="406" y="280"/>
                    <a:pt x="405" y="2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57565A"/>
                </a:solidFill>
                <a:latin typeface="Open Sans Light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207172" y="3706556"/>
            <a:ext cx="77750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endParaRPr lang="pl-PL" sz="1400" dirty="0">
              <a:solidFill>
                <a:srgbClr val="5756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219170"/>
            <a:endParaRPr lang="pl-PL" sz="1400" dirty="0">
              <a:solidFill>
                <a:srgbClr val="5756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219170"/>
            <a:endParaRPr lang="pl-PL" sz="1400" dirty="0">
              <a:solidFill>
                <a:srgbClr val="5756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219170"/>
            <a:endParaRPr lang="pl-PL" sz="1400" dirty="0">
              <a:solidFill>
                <a:srgbClr val="5756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219170"/>
            <a:endParaRPr lang="pl-PL" sz="1400" dirty="0">
              <a:solidFill>
                <a:srgbClr val="5756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219170"/>
            <a:endParaRPr lang="pl-PL" sz="1400" dirty="0">
              <a:solidFill>
                <a:srgbClr val="5756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03659" y="2280525"/>
            <a:ext cx="1618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endParaRPr lang="pl-PL" sz="1600" b="1" dirty="0">
              <a:solidFill>
                <a:srgbClr val="57565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defTabSz="1219170"/>
            <a:r>
              <a:rPr lang="pl-PL" sz="16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UMIEJĘTNOŚCI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384276" y="2442109"/>
            <a:ext cx="1618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pl-PL" sz="16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WYSIŁEK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41877" y="2337225"/>
            <a:ext cx="161848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pl-PL" sz="16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ZAKRES</a:t>
            </a:r>
          </a:p>
          <a:p>
            <a:pPr algn="ctr" defTabSz="1219170"/>
            <a:r>
              <a:rPr lang="pl-PL" sz="13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ODPOWIEDZIALNOŚCI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82752" y="2322093"/>
            <a:ext cx="1618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pl-PL" sz="16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WARUNKI PRACY</a:t>
            </a:r>
          </a:p>
        </p:txBody>
      </p:sp>
      <p:sp>
        <p:nvSpPr>
          <p:cNvPr id="39" name="Tytuł 8">
            <a:extLst>
              <a:ext uri="{FF2B5EF4-FFF2-40B4-BE49-F238E27FC236}">
                <a16:creationId xmlns:a16="http://schemas.microsoft.com/office/drawing/2014/main" id="{527DEDD7-EBFD-2842-9250-25592460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KRYTERIA RÓŻNICOWANIA WYNAGRODZEŃ</a:t>
            </a:r>
            <a:endParaRPr lang="pl-PL" sz="2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79B5737C-1E33-C64D-B74F-7FA5426DD57A}"/>
              </a:ext>
            </a:extLst>
          </p:cNvPr>
          <p:cNvGrpSpPr/>
          <p:nvPr/>
        </p:nvGrpSpPr>
        <p:grpSpPr>
          <a:xfrm>
            <a:off x="6546504" y="1787109"/>
            <a:ext cx="560928" cy="560928"/>
            <a:chOff x="5022504" y="1787109"/>
            <a:chExt cx="560928" cy="560928"/>
          </a:xfrm>
        </p:grpSpPr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FCDE086B-07C8-8142-A19E-A5B17F2C1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2504" y="1787109"/>
              <a:ext cx="560928" cy="5609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dirty="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10C32572-8B77-034B-87C7-C488DA8C9C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4512" y="1856715"/>
              <a:ext cx="344722" cy="421717"/>
            </a:xfrm>
            <a:custGeom>
              <a:avLst/>
              <a:gdLst>
                <a:gd name="T0" fmla="*/ 296 w 329"/>
                <a:gd name="T1" fmla="*/ 66 h 423"/>
                <a:gd name="T2" fmla="*/ 273 w 329"/>
                <a:gd name="T3" fmla="*/ 76 h 423"/>
                <a:gd name="T4" fmla="*/ 273 w 329"/>
                <a:gd name="T5" fmla="*/ 56 h 423"/>
                <a:gd name="T6" fmla="*/ 240 w 329"/>
                <a:gd name="T7" fmla="*/ 23 h 423"/>
                <a:gd name="T8" fmla="*/ 217 w 329"/>
                <a:gd name="T9" fmla="*/ 33 h 423"/>
                <a:gd name="T10" fmla="*/ 217 w 329"/>
                <a:gd name="T11" fmla="*/ 33 h 423"/>
                <a:gd name="T12" fmla="*/ 184 w 329"/>
                <a:gd name="T13" fmla="*/ 0 h 423"/>
                <a:gd name="T14" fmla="*/ 151 w 329"/>
                <a:gd name="T15" fmla="*/ 33 h 423"/>
                <a:gd name="T16" fmla="*/ 151 w 329"/>
                <a:gd name="T17" fmla="*/ 45 h 423"/>
                <a:gd name="T18" fmla="*/ 128 w 329"/>
                <a:gd name="T19" fmla="*/ 36 h 423"/>
                <a:gd name="T20" fmla="*/ 95 w 329"/>
                <a:gd name="T21" fmla="*/ 68 h 423"/>
                <a:gd name="T22" fmla="*/ 95 w 329"/>
                <a:gd name="T23" fmla="*/ 247 h 423"/>
                <a:gd name="T24" fmla="*/ 63 w 329"/>
                <a:gd name="T25" fmla="*/ 209 h 423"/>
                <a:gd name="T26" fmla="*/ 37 w 329"/>
                <a:gd name="T27" fmla="*/ 197 h 423"/>
                <a:gd name="T28" fmla="*/ 17 w 329"/>
                <a:gd name="T29" fmla="*/ 204 h 423"/>
                <a:gd name="T30" fmla="*/ 11 w 329"/>
                <a:gd name="T31" fmla="*/ 250 h 423"/>
                <a:gd name="T32" fmla="*/ 120 w 329"/>
                <a:gd name="T33" fmla="*/ 386 h 423"/>
                <a:gd name="T34" fmla="*/ 207 w 329"/>
                <a:gd name="T35" fmla="*/ 423 h 423"/>
                <a:gd name="T36" fmla="*/ 329 w 329"/>
                <a:gd name="T37" fmla="*/ 301 h 423"/>
                <a:gd name="T38" fmla="*/ 329 w 329"/>
                <a:gd name="T39" fmla="*/ 99 h 423"/>
                <a:gd name="T40" fmla="*/ 296 w 329"/>
                <a:gd name="T41" fmla="*/ 66 h 423"/>
                <a:gd name="T42" fmla="*/ 319 w 329"/>
                <a:gd name="T43" fmla="*/ 301 h 423"/>
                <a:gd name="T44" fmla="*/ 207 w 329"/>
                <a:gd name="T45" fmla="*/ 413 h 423"/>
                <a:gd name="T46" fmla="*/ 127 w 329"/>
                <a:gd name="T47" fmla="*/ 380 h 423"/>
                <a:gd name="T48" fmla="*/ 19 w 329"/>
                <a:gd name="T49" fmla="*/ 244 h 423"/>
                <a:gd name="T50" fmla="*/ 14 w 329"/>
                <a:gd name="T51" fmla="*/ 227 h 423"/>
                <a:gd name="T52" fmla="*/ 22 w 329"/>
                <a:gd name="T53" fmla="*/ 211 h 423"/>
                <a:gd name="T54" fmla="*/ 37 w 329"/>
                <a:gd name="T55" fmla="*/ 206 h 423"/>
                <a:gd name="T56" fmla="*/ 55 w 329"/>
                <a:gd name="T57" fmla="*/ 215 h 423"/>
                <a:gd name="T58" fmla="*/ 96 w 329"/>
                <a:gd name="T59" fmla="*/ 263 h 423"/>
                <a:gd name="T60" fmla="*/ 101 w 329"/>
                <a:gd name="T61" fmla="*/ 265 h 423"/>
                <a:gd name="T62" fmla="*/ 104 w 329"/>
                <a:gd name="T63" fmla="*/ 260 h 423"/>
                <a:gd name="T64" fmla="*/ 104 w 329"/>
                <a:gd name="T65" fmla="*/ 68 h 423"/>
                <a:gd name="T66" fmla="*/ 128 w 329"/>
                <a:gd name="T67" fmla="*/ 45 h 423"/>
                <a:gd name="T68" fmla="*/ 151 w 329"/>
                <a:gd name="T69" fmla="*/ 68 h 423"/>
                <a:gd name="T70" fmla="*/ 151 w 329"/>
                <a:gd name="T71" fmla="*/ 202 h 423"/>
                <a:gd name="T72" fmla="*/ 156 w 329"/>
                <a:gd name="T73" fmla="*/ 207 h 423"/>
                <a:gd name="T74" fmla="*/ 161 w 329"/>
                <a:gd name="T75" fmla="*/ 202 h 423"/>
                <a:gd name="T76" fmla="*/ 161 w 329"/>
                <a:gd name="T77" fmla="*/ 33 h 423"/>
                <a:gd name="T78" fmla="*/ 184 w 329"/>
                <a:gd name="T79" fmla="*/ 10 h 423"/>
                <a:gd name="T80" fmla="*/ 207 w 329"/>
                <a:gd name="T81" fmla="*/ 33 h 423"/>
                <a:gd name="T82" fmla="*/ 207 w 329"/>
                <a:gd name="T83" fmla="*/ 191 h 423"/>
                <a:gd name="T84" fmla="*/ 212 w 329"/>
                <a:gd name="T85" fmla="*/ 195 h 423"/>
                <a:gd name="T86" fmla="*/ 217 w 329"/>
                <a:gd name="T87" fmla="*/ 191 h 423"/>
                <a:gd name="T88" fmla="*/ 217 w 329"/>
                <a:gd name="T89" fmla="*/ 56 h 423"/>
                <a:gd name="T90" fmla="*/ 240 w 329"/>
                <a:gd name="T91" fmla="*/ 33 h 423"/>
                <a:gd name="T92" fmla="*/ 263 w 329"/>
                <a:gd name="T93" fmla="*/ 56 h 423"/>
                <a:gd name="T94" fmla="*/ 263 w 329"/>
                <a:gd name="T95" fmla="*/ 199 h 423"/>
                <a:gd name="T96" fmla="*/ 268 w 329"/>
                <a:gd name="T97" fmla="*/ 203 h 423"/>
                <a:gd name="T98" fmla="*/ 273 w 329"/>
                <a:gd name="T99" fmla="*/ 199 h 423"/>
                <a:gd name="T100" fmla="*/ 273 w 329"/>
                <a:gd name="T101" fmla="*/ 99 h 423"/>
                <a:gd name="T102" fmla="*/ 296 w 329"/>
                <a:gd name="T103" fmla="*/ 75 h 423"/>
                <a:gd name="T104" fmla="*/ 319 w 329"/>
                <a:gd name="T105" fmla="*/ 99 h 423"/>
                <a:gd name="T106" fmla="*/ 319 w 329"/>
                <a:gd name="T107" fmla="*/ 301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9" h="423">
                  <a:moveTo>
                    <a:pt x="296" y="66"/>
                  </a:moveTo>
                  <a:cubicBezTo>
                    <a:pt x="287" y="66"/>
                    <a:pt x="279" y="70"/>
                    <a:pt x="273" y="76"/>
                  </a:cubicBezTo>
                  <a:cubicBezTo>
                    <a:pt x="273" y="56"/>
                    <a:pt x="273" y="56"/>
                    <a:pt x="273" y="56"/>
                  </a:cubicBezTo>
                  <a:cubicBezTo>
                    <a:pt x="273" y="38"/>
                    <a:pt x="258" y="23"/>
                    <a:pt x="240" y="23"/>
                  </a:cubicBezTo>
                  <a:cubicBezTo>
                    <a:pt x="231" y="23"/>
                    <a:pt x="223" y="27"/>
                    <a:pt x="217" y="33"/>
                  </a:cubicBezTo>
                  <a:cubicBezTo>
                    <a:pt x="217" y="33"/>
                    <a:pt x="217" y="33"/>
                    <a:pt x="217" y="33"/>
                  </a:cubicBezTo>
                  <a:cubicBezTo>
                    <a:pt x="217" y="15"/>
                    <a:pt x="202" y="0"/>
                    <a:pt x="184" y="0"/>
                  </a:cubicBezTo>
                  <a:cubicBezTo>
                    <a:pt x="166" y="0"/>
                    <a:pt x="151" y="15"/>
                    <a:pt x="151" y="33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45" y="39"/>
                    <a:pt x="137" y="36"/>
                    <a:pt x="128" y="36"/>
                  </a:cubicBezTo>
                  <a:cubicBezTo>
                    <a:pt x="110" y="36"/>
                    <a:pt x="95" y="50"/>
                    <a:pt x="95" y="68"/>
                  </a:cubicBezTo>
                  <a:cubicBezTo>
                    <a:pt x="95" y="247"/>
                    <a:pt x="95" y="247"/>
                    <a:pt x="95" y="247"/>
                  </a:cubicBezTo>
                  <a:cubicBezTo>
                    <a:pt x="63" y="209"/>
                    <a:pt x="63" y="209"/>
                    <a:pt x="63" y="209"/>
                  </a:cubicBezTo>
                  <a:cubicBezTo>
                    <a:pt x="56" y="201"/>
                    <a:pt x="47" y="197"/>
                    <a:pt x="37" y="197"/>
                  </a:cubicBezTo>
                  <a:cubicBezTo>
                    <a:pt x="30" y="197"/>
                    <a:pt x="22" y="199"/>
                    <a:pt x="17" y="204"/>
                  </a:cubicBezTo>
                  <a:cubicBezTo>
                    <a:pt x="2" y="215"/>
                    <a:pt x="0" y="236"/>
                    <a:pt x="11" y="250"/>
                  </a:cubicBezTo>
                  <a:cubicBezTo>
                    <a:pt x="12" y="251"/>
                    <a:pt x="108" y="371"/>
                    <a:pt x="120" y="386"/>
                  </a:cubicBezTo>
                  <a:cubicBezTo>
                    <a:pt x="134" y="403"/>
                    <a:pt x="174" y="423"/>
                    <a:pt x="207" y="423"/>
                  </a:cubicBezTo>
                  <a:cubicBezTo>
                    <a:pt x="274" y="423"/>
                    <a:pt x="329" y="368"/>
                    <a:pt x="329" y="301"/>
                  </a:cubicBezTo>
                  <a:cubicBezTo>
                    <a:pt x="329" y="99"/>
                    <a:pt x="329" y="99"/>
                    <a:pt x="329" y="99"/>
                  </a:cubicBezTo>
                  <a:cubicBezTo>
                    <a:pt x="329" y="81"/>
                    <a:pt x="314" y="66"/>
                    <a:pt x="296" y="66"/>
                  </a:cubicBezTo>
                  <a:close/>
                  <a:moveTo>
                    <a:pt x="319" y="301"/>
                  </a:moveTo>
                  <a:cubicBezTo>
                    <a:pt x="319" y="363"/>
                    <a:pt x="269" y="413"/>
                    <a:pt x="207" y="413"/>
                  </a:cubicBezTo>
                  <a:cubicBezTo>
                    <a:pt x="174" y="413"/>
                    <a:pt x="138" y="394"/>
                    <a:pt x="127" y="380"/>
                  </a:cubicBezTo>
                  <a:cubicBezTo>
                    <a:pt x="115" y="365"/>
                    <a:pt x="20" y="245"/>
                    <a:pt x="19" y="244"/>
                  </a:cubicBezTo>
                  <a:cubicBezTo>
                    <a:pt x="15" y="239"/>
                    <a:pt x="13" y="233"/>
                    <a:pt x="14" y="227"/>
                  </a:cubicBezTo>
                  <a:cubicBezTo>
                    <a:pt x="15" y="221"/>
                    <a:pt x="18" y="215"/>
                    <a:pt x="22" y="211"/>
                  </a:cubicBezTo>
                  <a:cubicBezTo>
                    <a:pt x="27" y="208"/>
                    <a:pt x="32" y="206"/>
                    <a:pt x="37" y="206"/>
                  </a:cubicBezTo>
                  <a:cubicBezTo>
                    <a:pt x="44" y="206"/>
                    <a:pt x="51" y="209"/>
                    <a:pt x="55" y="215"/>
                  </a:cubicBezTo>
                  <a:cubicBezTo>
                    <a:pt x="96" y="263"/>
                    <a:pt x="96" y="263"/>
                    <a:pt x="96" y="263"/>
                  </a:cubicBezTo>
                  <a:cubicBezTo>
                    <a:pt x="97" y="265"/>
                    <a:pt x="99" y="265"/>
                    <a:pt x="101" y="265"/>
                  </a:cubicBezTo>
                  <a:cubicBezTo>
                    <a:pt x="103" y="264"/>
                    <a:pt x="104" y="262"/>
                    <a:pt x="104" y="260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56"/>
                    <a:pt x="115" y="45"/>
                    <a:pt x="128" y="45"/>
                  </a:cubicBezTo>
                  <a:cubicBezTo>
                    <a:pt x="141" y="45"/>
                    <a:pt x="151" y="56"/>
                    <a:pt x="151" y="68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51" y="205"/>
                    <a:pt x="153" y="207"/>
                    <a:pt x="156" y="207"/>
                  </a:cubicBezTo>
                  <a:cubicBezTo>
                    <a:pt x="158" y="207"/>
                    <a:pt x="161" y="205"/>
                    <a:pt x="161" y="202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1" y="20"/>
                    <a:pt x="171" y="10"/>
                    <a:pt x="184" y="10"/>
                  </a:cubicBezTo>
                  <a:cubicBezTo>
                    <a:pt x="197" y="10"/>
                    <a:pt x="207" y="20"/>
                    <a:pt x="207" y="33"/>
                  </a:cubicBezTo>
                  <a:cubicBezTo>
                    <a:pt x="207" y="191"/>
                    <a:pt x="207" y="191"/>
                    <a:pt x="207" y="191"/>
                  </a:cubicBezTo>
                  <a:cubicBezTo>
                    <a:pt x="207" y="193"/>
                    <a:pt x="209" y="195"/>
                    <a:pt x="212" y="195"/>
                  </a:cubicBezTo>
                  <a:cubicBezTo>
                    <a:pt x="215" y="195"/>
                    <a:pt x="217" y="193"/>
                    <a:pt x="217" y="191"/>
                  </a:cubicBezTo>
                  <a:cubicBezTo>
                    <a:pt x="217" y="56"/>
                    <a:pt x="217" y="56"/>
                    <a:pt x="217" y="56"/>
                  </a:cubicBezTo>
                  <a:cubicBezTo>
                    <a:pt x="217" y="43"/>
                    <a:pt x="227" y="33"/>
                    <a:pt x="240" y="33"/>
                  </a:cubicBezTo>
                  <a:cubicBezTo>
                    <a:pt x="253" y="33"/>
                    <a:pt x="263" y="43"/>
                    <a:pt x="263" y="56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63" y="201"/>
                    <a:pt x="265" y="203"/>
                    <a:pt x="268" y="203"/>
                  </a:cubicBezTo>
                  <a:cubicBezTo>
                    <a:pt x="271" y="203"/>
                    <a:pt x="273" y="201"/>
                    <a:pt x="273" y="199"/>
                  </a:cubicBezTo>
                  <a:cubicBezTo>
                    <a:pt x="273" y="99"/>
                    <a:pt x="273" y="99"/>
                    <a:pt x="273" y="99"/>
                  </a:cubicBezTo>
                  <a:cubicBezTo>
                    <a:pt x="273" y="86"/>
                    <a:pt x="283" y="75"/>
                    <a:pt x="296" y="75"/>
                  </a:cubicBezTo>
                  <a:cubicBezTo>
                    <a:pt x="309" y="75"/>
                    <a:pt x="319" y="86"/>
                    <a:pt x="319" y="99"/>
                  </a:cubicBezTo>
                  <a:lnTo>
                    <a:pt x="319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57565A"/>
                </a:solidFill>
                <a:latin typeface="Open Sans Light"/>
              </a:endParaRPr>
            </a:p>
          </p:txBody>
        </p:sp>
      </p:grpSp>
      <p:grpSp>
        <p:nvGrpSpPr>
          <p:cNvPr id="40" name="Grupa 39">
            <a:extLst>
              <a:ext uri="{FF2B5EF4-FFF2-40B4-BE49-F238E27FC236}">
                <a16:creationId xmlns:a16="http://schemas.microsoft.com/office/drawing/2014/main" id="{8A7396C0-07FB-1B4F-8B72-A0789B60367A}"/>
              </a:ext>
            </a:extLst>
          </p:cNvPr>
          <p:cNvGrpSpPr/>
          <p:nvPr/>
        </p:nvGrpSpPr>
        <p:grpSpPr>
          <a:xfrm>
            <a:off x="4967379" y="1776296"/>
            <a:ext cx="560928" cy="560928"/>
            <a:chOff x="3534846" y="2342730"/>
            <a:chExt cx="560928" cy="560928"/>
          </a:xfrm>
        </p:grpSpPr>
        <p:sp>
          <p:nvSpPr>
            <p:cNvPr id="42" name="Oval 19">
              <a:extLst>
                <a:ext uri="{FF2B5EF4-FFF2-40B4-BE49-F238E27FC236}">
                  <a16:creationId xmlns:a16="http://schemas.microsoft.com/office/drawing/2014/main" id="{5143D624-446C-3C44-9716-D464BF025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4846" y="2342730"/>
              <a:ext cx="560928" cy="5609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57565A"/>
                </a:solidFill>
                <a:latin typeface="Open Sans Light"/>
              </a:endParaRPr>
            </a:p>
          </p:txBody>
        </p:sp>
        <p:grpSp>
          <p:nvGrpSpPr>
            <p:cNvPr id="43" name="Group 61">
              <a:extLst>
                <a:ext uri="{FF2B5EF4-FFF2-40B4-BE49-F238E27FC236}">
                  <a16:creationId xmlns:a16="http://schemas.microsoft.com/office/drawing/2014/main" id="{47E2D0D6-F796-E74C-948A-3ED210625FD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71900" y="2420888"/>
              <a:ext cx="312402" cy="331780"/>
              <a:chOff x="476250" y="5167313"/>
              <a:chExt cx="1484313" cy="1576387"/>
            </a:xfrm>
          </p:grpSpPr>
          <p:sp>
            <p:nvSpPr>
              <p:cNvPr id="44" name="Freeform 13">
                <a:extLst>
                  <a:ext uri="{FF2B5EF4-FFF2-40B4-BE49-F238E27FC236}">
                    <a16:creationId xmlns:a16="http://schemas.microsoft.com/office/drawing/2014/main" id="{AD6EA5C9-7F7F-4B4B-A3FB-37C641C7F0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6250" y="5167313"/>
                <a:ext cx="1484313" cy="1576387"/>
              </a:xfrm>
              <a:custGeom>
                <a:avLst/>
                <a:gdLst>
                  <a:gd name="T0" fmla="*/ 177 w 185"/>
                  <a:gd name="T1" fmla="*/ 153 h 196"/>
                  <a:gd name="T2" fmla="*/ 123 w 185"/>
                  <a:gd name="T3" fmla="*/ 42 h 196"/>
                  <a:gd name="T4" fmla="*/ 123 w 185"/>
                  <a:gd name="T5" fmla="*/ 23 h 196"/>
                  <a:gd name="T6" fmla="*/ 130 w 185"/>
                  <a:gd name="T7" fmla="*/ 23 h 196"/>
                  <a:gd name="T8" fmla="*/ 133 w 185"/>
                  <a:gd name="T9" fmla="*/ 21 h 196"/>
                  <a:gd name="T10" fmla="*/ 133 w 185"/>
                  <a:gd name="T11" fmla="*/ 2 h 196"/>
                  <a:gd name="T12" fmla="*/ 130 w 185"/>
                  <a:gd name="T13" fmla="*/ 0 h 196"/>
                  <a:gd name="T14" fmla="*/ 53 w 185"/>
                  <a:gd name="T15" fmla="*/ 0 h 196"/>
                  <a:gd name="T16" fmla="*/ 51 w 185"/>
                  <a:gd name="T17" fmla="*/ 2 h 196"/>
                  <a:gd name="T18" fmla="*/ 51 w 185"/>
                  <a:gd name="T19" fmla="*/ 21 h 196"/>
                  <a:gd name="T20" fmla="*/ 53 w 185"/>
                  <a:gd name="T21" fmla="*/ 23 h 196"/>
                  <a:gd name="T22" fmla="*/ 62 w 185"/>
                  <a:gd name="T23" fmla="*/ 23 h 196"/>
                  <a:gd name="T24" fmla="*/ 62 w 185"/>
                  <a:gd name="T25" fmla="*/ 42 h 196"/>
                  <a:gd name="T26" fmla="*/ 8 w 185"/>
                  <a:gd name="T27" fmla="*/ 153 h 196"/>
                  <a:gd name="T28" fmla="*/ 5 w 185"/>
                  <a:gd name="T29" fmla="*/ 188 h 196"/>
                  <a:gd name="T30" fmla="*/ 24 w 185"/>
                  <a:gd name="T31" fmla="*/ 196 h 196"/>
                  <a:gd name="T32" fmla="*/ 162 w 185"/>
                  <a:gd name="T33" fmla="*/ 196 h 196"/>
                  <a:gd name="T34" fmla="*/ 180 w 185"/>
                  <a:gd name="T35" fmla="*/ 188 h 196"/>
                  <a:gd name="T36" fmla="*/ 177 w 185"/>
                  <a:gd name="T37" fmla="*/ 153 h 196"/>
                  <a:gd name="T38" fmla="*/ 55 w 185"/>
                  <a:gd name="T39" fmla="*/ 4 h 196"/>
                  <a:gd name="T40" fmla="*/ 128 w 185"/>
                  <a:gd name="T41" fmla="*/ 4 h 196"/>
                  <a:gd name="T42" fmla="*/ 128 w 185"/>
                  <a:gd name="T43" fmla="*/ 18 h 196"/>
                  <a:gd name="T44" fmla="*/ 121 w 185"/>
                  <a:gd name="T45" fmla="*/ 18 h 196"/>
                  <a:gd name="T46" fmla="*/ 65 w 185"/>
                  <a:gd name="T47" fmla="*/ 18 h 196"/>
                  <a:gd name="T48" fmla="*/ 55 w 185"/>
                  <a:gd name="T49" fmla="*/ 18 h 196"/>
                  <a:gd name="T50" fmla="*/ 55 w 185"/>
                  <a:gd name="T51" fmla="*/ 4 h 196"/>
                  <a:gd name="T52" fmla="*/ 176 w 185"/>
                  <a:gd name="T53" fmla="*/ 185 h 196"/>
                  <a:gd name="T54" fmla="*/ 162 w 185"/>
                  <a:gd name="T55" fmla="*/ 191 h 196"/>
                  <a:gd name="T56" fmla="*/ 24 w 185"/>
                  <a:gd name="T57" fmla="*/ 191 h 196"/>
                  <a:gd name="T58" fmla="*/ 9 w 185"/>
                  <a:gd name="T59" fmla="*/ 185 h 196"/>
                  <a:gd name="T60" fmla="*/ 13 w 185"/>
                  <a:gd name="T61" fmla="*/ 155 h 196"/>
                  <a:gd name="T62" fmla="*/ 67 w 185"/>
                  <a:gd name="T63" fmla="*/ 44 h 196"/>
                  <a:gd name="T64" fmla="*/ 67 w 185"/>
                  <a:gd name="T65" fmla="*/ 43 h 196"/>
                  <a:gd name="T66" fmla="*/ 67 w 185"/>
                  <a:gd name="T67" fmla="*/ 23 h 196"/>
                  <a:gd name="T68" fmla="*/ 118 w 185"/>
                  <a:gd name="T69" fmla="*/ 23 h 196"/>
                  <a:gd name="T70" fmla="*/ 118 w 185"/>
                  <a:gd name="T71" fmla="*/ 43 h 196"/>
                  <a:gd name="T72" fmla="*/ 119 w 185"/>
                  <a:gd name="T73" fmla="*/ 44 h 196"/>
                  <a:gd name="T74" fmla="*/ 173 w 185"/>
                  <a:gd name="T75" fmla="*/ 155 h 196"/>
                  <a:gd name="T76" fmla="*/ 176 w 185"/>
                  <a:gd name="T77" fmla="*/ 185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5" h="196">
                    <a:moveTo>
                      <a:pt x="177" y="153"/>
                    </a:moveTo>
                    <a:cubicBezTo>
                      <a:pt x="123" y="42"/>
                      <a:pt x="123" y="42"/>
                      <a:pt x="123" y="42"/>
                    </a:cubicBezTo>
                    <a:cubicBezTo>
                      <a:pt x="123" y="23"/>
                      <a:pt x="123" y="23"/>
                      <a:pt x="123" y="23"/>
                    </a:cubicBezTo>
                    <a:cubicBezTo>
                      <a:pt x="130" y="23"/>
                      <a:pt x="130" y="23"/>
                      <a:pt x="130" y="23"/>
                    </a:cubicBezTo>
                    <a:cubicBezTo>
                      <a:pt x="132" y="23"/>
                      <a:pt x="133" y="22"/>
                      <a:pt x="133" y="21"/>
                    </a:cubicBezTo>
                    <a:cubicBezTo>
                      <a:pt x="133" y="2"/>
                      <a:pt x="133" y="2"/>
                      <a:pt x="133" y="2"/>
                    </a:cubicBezTo>
                    <a:cubicBezTo>
                      <a:pt x="133" y="1"/>
                      <a:pt x="132" y="0"/>
                      <a:pt x="13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0"/>
                      <a:pt x="51" y="1"/>
                      <a:pt x="51" y="2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2"/>
                      <a:pt x="52" y="23"/>
                      <a:pt x="53" y="23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1" y="169"/>
                      <a:pt x="0" y="181"/>
                      <a:pt x="5" y="188"/>
                    </a:cubicBezTo>
                    <a:cubicBezTo>
                      <a:pt x="9" y="193"/>
                      <a:pt x="15" y="196"/>
                      <a:pt x="24" y="196"/>
                    </a:cubicBezTo>
                    <a:cubicBezTo>
                      <a:pt x="162" y="196"/>
                      <a:pt x="162" y="196"/>
                      <a:pt x="162" y="196"/>
                    </a:cubicBezTo>
                    <a:cubicBezTo>
                      <a:pt x="171" y="196"/>
                      <a:pt x="177" y="193"/>
                      <a:pt x="180" y="188"/>
                    </a:cubicBezTo>
                    <a:cubicBezTo>
                      <a:pt x="185" y="181"/>
                      <a:pt x="184" y="169"/>
                      <a:pt x="177" y="153"/>
                    </a:cubicBezTo>
                    <a:close/>
                    <a:moveTo>
                      <a:pt x="55" y="4"/>
                    </a:moveTo>
                    <a:cubicBezTo>
                      <a:pt x="128" y="4"/>
                      <a:pt x="128" y="4"/>
                      <a:pt x="128" y="4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1" y="18"/>
                      <a:pt x="121" y="18"/>
                      <a:pt x="121" y="18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55" y="18"/>
                      <a:pt x="55" y="18"/>
                      <a:pt x="55" y="18"/>
                    </a:cubicBezTo>
                    <a:lnTo>
                      <a:pt x="55" y="4"/>
                    </a:lnTo>
                    <a:close/>
                    <a:moveTo>
                      <a:pt x="176" y="185"/>
                    </a:moveTo>
                    <a:cubicBezTo>
                      <a:pt x="174" y="189"/>
                      <a:pt x="169" y="191"/>
                      <a:pt x="162" y="191"/>
                    </a:cubicBezTo>
                    <a:cubicBezTo>
                      <a:pt x="24" y="191"/>
                      <a:pt x="24" y="191"/>
                      <a:pt x="24" y="191"/>
                    </a:cubicBezTo>
                    <a:cubicBezTo>
                      <a:pt x="16" y="191"/>
                      <a:pt x="12" y="189"/>
                      <a:pt x="9" y="185"/>
                    </a:cubicBezTo>
                    <a:cubicBezTo>
                      <a:pt x="5" y="180"/>
                      <a:pt x="7" y="169"/>
                      <a:pt x="13" y="155"/>
                    </a:cubicBezTo>
                    <a:cubicBezTo>
                      <a:pt x="67" y="44"/>
                      <a:pt x="67" y="44"/>
                      <a:pt x="67" y="44"/>
                    </a:cubicBezTo>
                    <a:cubicBezTo>
                      <a:pt x="67" y="44"/>
                      <a:pt x="67" y="43"/>
                      <a:pt x="67" y="4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18" y="43"/>
                      <a:pt x="118" y="43"/>
                      <a:pt x="118" y="43"/>
                    </a:cubicBezTo>
                    <a:cubicBezTo>
                      <a:pt x="118" y="43"/>
                      <a:pt x="118" y="44"/>
                      <a:pt x="119" y="44"/>
                    </a:cubicBezTo>
                    <a:cubicBezTo>
                      <a:pt x="173" y="155"/>
                      <a:pt x="173" y="155"/>
                      <a:pt x="173" y="155"/>
                    </a:cubicBezTo>
                    <a:cubicBezTo>
                      <a:pt x="179" y="169"/>
                      <a:pt x="180" y="180"/>
                      <a:pt x="176" y="1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FFFFFF"/>
                  </a:solidFill>
                  <a:latin typeface="Open Sans Light"/>
                </a:endParaRPr>
              </a:p>
            </p:txBody>
          </p:sp>
          <p:sp>
            <p:nvSpPr>
              <p:cNvPr id="45" name="Freeform 14">
                <a:extLst>
                  <a:ext uri="{FF2B5EF4-FFF2-40B4-BE49-F238E27FC236}">
                    <a16:creationId xmlns:a16="http://schemas.microsoft.com/office/drawing/2014/main" id="{78FA5F6A-DF31-224E-B037-B8E4EE433B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2800" y="5770563"/>
                <a:ext cx="811213" cy="812800"/>
              </a:xfrm>
              <a:custGeom>
                <a:avLst/>
                <a:gdLst>
                  <a:gd name="T0" fmla="*/ 99 w 101"/>
                  <a:gd name="T1" fmla="*/ 35 h 101"/>
                  <a:gd name="T2" fmla="*/ 99 w 101"/>
                  <a:gd name="T3" fmla="*/ 35 h 101"/>
                  <a:gd name="T4" fmla="*/ 99 w 101"/>
                  <a:gd name="T5" fmla="*/ 35 h 101"/>
                  <a:gd name="T6" fmla="*/ 99 w 101"/>
                  <a:gd name="T7" fmla="*/ 35 h 101"/>
                  <a:gd name="T8" fmla="*/ 98 w 101"/>
                  <a:gd name="T9" fmla="*/ 35 h 101"/>
                  <a:gd name="T10" fmla="*/ 98 w 101"/>
                  <a:gd name="T11" fmla="*/ 35 h 101"/>
                  <a:gd name="T12" fmla="*/ 98 w 101"/>
                  <a:gd name="T13" fmla="*/ 34 h 101"/>
                  <a:gd name="T14" fmla="*/ 98 w 101"/>
                  <a:gd name="T15" fmla="*/ 34 h 101"/>
                  <a:gd name="T16" fmla="*/ 98 w 101"/>
                  <a:gd name="T17" fmla="*/ 34 h 101"/>
                  <a:gd name="T18" fmla="*/ 98 w 101"/>
                  <a:gd name="T19" fmla="*/ 34 h 101"/>
                  <a:gd name="T20" fmla="*/ 97 w 101"/>
                  <a:gd name="T21" fmla="*/ 34 h 101"/>
                  <a:gd name="T22" fmla="*/ 97 w 101"/>
                  <a:gd name="T23" fmla="*/ 34 h 101"/>
                  <a:gd name="T24" fmla="*/ 96 w 101"/>
                  <a:gd name="T25" fmla="*/ 34 h 101"/>
                  <a:gd name="T26" fmla="*/ 74 w 101"/>
                  <a:gd name="T27" fmla="*/ 40 h 101"/>
                  <a:gd name="T28" fmla="*/ 51 w 101"/>
                  <a:gd name="T29" fmla="*/ 0 h 101"/>
                  <a:gd name="T30" fmla="*/ 26 w 101"/>
                  <a:gd name="T31" fmla="*/ 39 h 101"/>
                  <a:gd name="T32" fmla="*/ 6 w 101"/>
                  <a:gd name="T33" fmla="*/ 34 h 101"/>
                  <a:gd name="T34" fmla="*/ 6 w 101"/>
                  <a:gd name="T35" fmla="*/ 33 h 101"/>
                  <a:gd name="T36" fmla="*/ 3 w 101"/>
                  <a:gd name="T37" fmla="*/ 35 h 101"/>
                  <a:gd name="T38" fmla="*/ 3 w 101"/>
                  <a:gd name="T39" fmla="*/ 35 h 101"/>
                  <a:gd name="T40" fmla="*/ 3 w 101"/>
                  <a:gd name="T41" fmla="*/ 35 h 101"/>
                  <a:gd name="T42" fmla="*/ 0 w 101"/>
                  <a:gd name="T43" fmla="*/ 50 h 101"/>
                  <a:gd name="T44" fmla="*/ 51 w 101"/>
                  <a:gd name="T45" fmla="*/ 101 h 101"/>
                  <a:gd name="T46" fmla="*/ 101 w 101"/>
                  <a:gd name="T47" fmla="*/ 50 h 101"/>
                  <a:gd name="T48" fmla="*/ 99 w 101"/>
                  <a:gd name="T49" fmla="*/ 35 h 101"/>
                  <a:gd name="T50" fmla="*/ 99 w 101"/>
                  <a:gd name="T51" fmla="*/ 35 h 101"/>
                  <a:gd name="T52" fmla="*/ 51 w 101"/>
                  <a:gd name="T53" fmla="*/ 5 h 101"/>
                  <a:gd name="T54" fmla="*/ 70 w 101"/>
                  <a:gd name="T55" fmla="*/ 42 h 101"/>
                  <a:gd name="T56" fmla="*/ 52 w 101"/>
                  <a:gd name="T57" fmla="*/ 60 h 101"/>
                  <a:gd name="T58" fmla="*/ 31 w 101"/>
                  <a:gd name="T59" fmla="*/ 41 h 101"/>
                  <a:gd name="T60" fmla="*/ 51 w 101"/>
                  <a:gd name="T61" fmla="*/ 5 h 101"/>
                  <a:gd name="T62" fmla="*/ 5 w 101"/>
                  <a:gd name="T63" fmla="*/ 50 h 101"/>
                  <a:gd name="T64" fmla="*/ 7 w 101"/>
                  <a:gd name="T65" fmla="*/ 38 h 101"/>
                  <a:gd name="T66" fmla="*/ 49 w 101"/>
                  <a:gd name="T67" fmla="*/ 64 h 101"/>
                  <a:gd name="T68" fmla="*/ 41 w 101"/>
                  <a:gd name="T69" fmla="*/ 93 h 101"/>
                  <a:gd name="T70" fmla="*/ 41 w 101"/>
                  <a:gd name="T71" fmla="*/ 95 h 101"/>
                  <a:gd name="T72" fmla="*/ 5 w 101"/>
                  <a:gd name="T73" fmla="*/ 50 h 101"/>
                  <a:gd name="T74" fmla="*/ 51 w 101"/>
                  <a:gd name="T75" fmla="*/ 96 h 101"/>
                  <a:gd name="T76" fmla="*/ 46 w 101"/>
                  <a:gd name="T77" fmla="*/ 96 h 101"/>
                  <a:gd name="T78" fmla="*/ 46 w 101"/>
                  <a:gd name="T79" fmla="*/ 93 h 101"/>
                  <a:gd name="T80" fmla="*/ 95 w 101"/>
                  <a:gd name="T81" fmla="*/ 39 h 101"/>
                  <a:gd name="T82" fmla="*/ 96 w 101"/>
                  <a:gd name="T83" fmla="*/ 50 h 101"/>
                  <a:gd name="T84" fmla="*/ 51 w 101"/>
                  <a:gd name="T85" fmla="*/ 9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1" h="101">
                    <a:moveTo>
                      <a:pt x="99" y="35"/>
                    </a:moveTo>
                    <a:cubicBezTo>
                      <a:pt x="99" y="35"/>
                      <a:pt x="99" y="35"/>
                      <a:pt x="99" y="35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98" y="35"/>
                      <a:pt x="98" y="35"/>
                      <a:pt x="98" y="35"/>
                    </a:cubicBezTo>
                    <a:cubicBezTo>
                      <a:pt x="98" y="35"/>
                      <a:pt x="98" y="35"/>
                      <a:pt x="98" y="35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7" y="34"/>
                      <a:pt x="97" y="34"/>
                      <a:pt x="97" y="34"/>
                    </a:cubicBezTo>
                    <a:cubicBezTo>
                      <a:pt x="97" y="34"/>
                      <a:pt x="97" y="34"/>
                      <a:pt x="97" y="34"/>
                    </a:cubicBezTo>
                    <a:cubicBezTo>
                      <a:pt x="97" y="34"/>
                      <a:pt x="96" y="34"/>
                      <a:pt x="96" y="34"/>
                    </a:cubicBezTo>
                    <a:cubicBezTo>
                      <a:pt x="88" y="34"/>
                      <a:pt x="81" y="36"/>
                      <a:pt x="74" y="40"/>
                    </a:cubicBezTo>
                    <a:cubicBezTo>
                      <a:pt x="69" y="17"/>
                      <a:pt x="56" y="0"/>
                      <a:pt x="51" y="0"/>
                    </a:cubicBezTo>
                    <a:cubicBezTo>
                      <a:pt x="46" y="0"/>
                      <a:pt x="30" y="15"/>
                      <a:pt x="26" y="39"/>
                    </a:cubicBezTo>
                    <a:cubicBezTo>
                      <a:pt x="20" y="36"/>
                      <a:pt x="13" y="34"/>
                      <a:pt x="6" y="34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5" y="33"/>
                      <a:pt x="3" y="34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1" y="40"/>
                      <a:pt x="0" y="45"/>
                      <a:pt x="0" y="50"/>
                    </a:cubicBezTo>
                    <a:cubicBezTo>
                      <a:pt x="0" y="78"/>
                      <a:pt x="23" y="101"/>
                      <a:pt x="51" y="101"/>
                    </a:cubicBezTo>
                    <a:cubicBezTo>
                      <a:pt x="78" y="101"/>
                      <a:pt x="101" y="78"/>
                      <a:pt x="101" y="50"/>
                    </a:cubicBezTo>
                    <a:cubicBezTo>
                      <a:pt x="101" y="45"/>
                      <a:pt x="100" y="40"/>
                      <a:pt x="99" y="35"/>
                    </a:cubicBezTo>
                    <a:cubicBezTo>
                      <a:pt x="99" y="35"/>
                      <a:pt x="99" y="35"/>
                      <a:pt x="99" y="35"/>
                    </a:cubicBezTo>
                    <a:close/>
                    <a:moveTo>
                      <a:pt x="51" y="5"/>
                    </a:moveTo>
                    <a:cubicBezTo>
                      <a:pt x="53" y="6"/>
                      <a:pt x="66" y="20"/>
                      <a:pt x="70" y="42"/>
                    </a:cubicBezTo>
                    <a:cubicBezTo>
                      <a:pt x="63" y="47"/>
                      <a:pt x="57" y="53"/>
                      <a:pt x="52" y="60"/>
                    </a:cubicBezTo>
                    <a:cubicBezTo>
                      <a:pt x="46" y="52"/>
                      <a:pt x="39" y="45"/>
                      <a:pt x="31" y="41"/>
                    </a:cubicBezTo>
                    <a:cubicBezTo>
                      <a:pt x="34" y="19"/>
                      <a:pt x="48" y="5"/>
                      <a:pt x="51" y="5"/>
                    </a:cubicBezTo>
                    <a:close/>
                    <a:moveTo>
                      <a:pt x="5" y="50"/>
                    </a:moveTo>
                    <a:cubicBezTo>
                      <a:pt x="5" y="46"/>
                      <a:pt x="6" y="42"/>
                      <a:pt x="7" y="38"/>
                    </a:cubicBezTo>
                    <a:cubicBezTo>
                      <a:pt x="24" y="40"/>
                      <a:pt x="40" y="49"/>
                      <a:pt x="49" y="64"/>
                    </a:cubicBezTo>
                    <a:cubicBezTo>
                      <a:pt x="44" y="73"/>
                      <a:pt x="41" y="83"/>
                      <a:pt x="41" y="93"/>
                    </a:cubicBezTo>
                    <a:cubicBezTo>
                      <a:pt x="41" y="94"/>
                      <a:pt x="41" y="94"/>
                      <a:pt x="41" y="95"/>
                    </a:cubicBezTo>
                    <a:cubicBezTo>
                      <a:pt x="21" y="91"/>
                      <a:pt x="5" y="72"/>
                      <a:pt x="5" y="50"/>
                    </a:cubicBezTo>
                    <a:close/>
                    <a:moveTo>
                      <a:pt x="51" y="96"/>
                    </a:moveTo>
                    <a:cubicBezTo>
                      <a:pt x="49" y="96"/>
                      <a:pt x="48" y="96"/>
                      <a:pt x="46" y="96"/>
                    </a:cubicBezTo>
                    <a:cubicBezTo>
                      <a:pt x="46" y="95"/>
                      <a:pt x="46" y="94"/>
                      <a:pt x="46" y="93"/>
                    </a:cubicBezTo>
                    <a:cubicBezTo>
                      <a:pt x="46" y="65"/>
                      <a:pt x="67" y="42"/>
                      <a:pt x="95" y="39"/>
                    </a:cubicBezTo>
                    <a:cubicBezTo>
                      <a:pt x="96" y="42"/>
                      <a:pt x="96" y="46"/>
                      <a:pt x="96" y="50"/>
                    </a:cubicBezTo>
                    <a:cubicBezTo>
                      <a:pt x="96" y="75"/>
                      <a:pt x="76" y="96"/>
                      <a:pt x="51" y="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FFFFFF"/>
                  </a:solidFill>
                  <a:latin typeface="Open Sans Light"/>
                </a:endParaRPr>
              </a:p>
            </p:txBody>
          </p:sp>
        </p:grpSp>
      </p:grpSp>
      <p:grpSp>
        <p:nvGrpSpPr>
          <p:cNvPr id="46" name="Grupa 45">
            <a:extLst>
              <a:ext uri="{FF2B5EF4-FFF2-40B4-BE49-F238E27FC236}">
                <a16:creationId xmlns:a16="http://schemas.microsoft.com/office/drawing/2014/main" id="{2E05741B-7232-0C46-9391-D55E4018D6E0}"/>
              </a:ext>
            </a:extLst>
          </p:cNvPr>
          <p:cNvGrpSpPr/>
          <p:nvPr/>
        </p:nvGrpSpPr>
        <p:grpSpPr>
          <a:xfrm>
            <a:off x="3306869" y="1711056"/>
            <a:ext cx="612068" cy="610592"/>
            <a:chOff x="1586731" y="994959"/>
            <a:chExt cx="822960" cy="822960"/>
          </a:xfrm>
        </p:grpSpPr>
        <p:sp>
          <p:nvSpPr>
            <p:cNvPr id="47" name="Oval 18">
              <a:extLst>
                <a:ext uri="{FF2B5EF4-FFF2-40B4-BE49-F238E27FC236}">
                  <a16:creationId xmlns:a16="http://schemas.microsoft.com/office/drawing/2014/main" id="{0DB519EA-FAB5-184F-89CC-9B4089B08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731" y="994959"/>
              <a:ext cx="822960" cy="8229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dirty="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F5B300F7-33C7-764B-AE2B-1AD7289282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6308" y="1122997"/>
              <a:ext cx="483807" cy="566885"/>
            </a:xfrm>
            <a:custGeom>
              <a:avLst/>
              <a:gdLst>
                <a:gd name="T0" fmla="*/ 122 w 419"/>
                <a:gd name="T1" fmla="*/ 141 h 491"/>
                <a:gd name="T2" fmla="*/ 156 w 419"/>
                <a:gd name="T3" fmla="*/ 239 h 491"/>
                <a:gd name="T4" fmla="*/ 169 w 419"/>
                <a:gd name="T5" fmla="*/ 276 h 491"/>
                <a:gd name="T6" fmla="*/ 194 w 419"/>
                <a:gd name="T7" fmla="*/ 293 h 491"/>
                <a:gd name="T8" fmla="*/ 220 w 419"/>
                <a:gd name="T9" fmla="*/ 276 h 491"/>
                <a:gd name="T10" fmla="*/ 233 w 419"/>
                <a:gd name="T11" fmla="*/ 239 h 491"/>
                <a:gd name="T12" fmla="*/ 266 w 419"/>
                <a:gd name="T13" fmla="*/ 141 h 491"/>
                <a:gd name="T14" fmla="*/ 194 w 419"/>
                <a:gd name="T15" fmla="*/ 283 h 491"/>
                <a:gd name="T16" fmla="*/ 207 w 419"/>
                <a:gd name="T17" fmla="*/ 276 h 491"/>
                <a:gd name="T18" fmla="*/ 223 w 419"/>
                <a:gd name="T19" fmla="*/ 263 h 491"/>
                <a:gd name="T20" fmla="*/ 169 w 419"/>
                <a:gd name="T21" fmla="*/ 266 h 491"/>
                <a:gd name="T22" fmla="*/ 165 w 419"/>
                <a:gd name="T23" fmla="*/ 244 h 491"/>
                <a:gd name="T24" fmla="*/ 223 w 419"/>
                <a:gd name="T25" fmla="*/ 263 h 491"/>
                <a:gd name="T26" fmla="*/ 223 w 419"/>
                <a:gd name="T27" fmla="*/ 235 h 491"/>
                <a:gd name="T28" fmla="*/ 199 w 419"/>
                <a:gd name="T29" fmla="*/ 168 h 491"/>
                <a:gd name="T30" fmla="*/ 221 w 419"/>
                <a:gd name="T31" fmla="*/ 134 h 491"/>
                <a:gd name="T32" fmla="*/ 194 w 419"/>
                <a:gd name="T33" fmla="*/ 159 h 491"/>
                <a:gd name="T34" fmla="*/ 168 w 419"/>
                <a:gd name="T35" fmla="*/ 134 h 491"/>
                <a:gd name="T36" fmla="*/ 190 w 419"/>
                <a:gd name="T37" fmla="*/ 168 h 491"/>
                <a:gd name="T38" fmla="*/ 165 w 419"/>
                <a:gd name="T39" fmla="*/ 235 h 491"/>
                <a:gd name="T40" fmla="*/ 132 w 419"/>
                <a:gd name="T41" fmla="*/ 141 h 491"/>
                <a:gd name="T42" fmla="*/ 257 w 419"/>
                <a:gd name="T43" fmla="*/ 141 h 491"/>
                <a:gd name="T44" fmla="*/ 407 w 419"/>
                <a:gd name="T45" fmla="*/ 250 h 491"/>
                <a:gd name="T46" fmla="*/ 374 w 419"/>
                <a:gd name="T47" fmla="*/ 183 h 491"/>
                <a:gd name="T48" fmla="*/ 374 w 419"/>
                <a:gd name="T49" fmla="*/ 118 h 491"/>
                <a:gd name="T50" fmla="*/ 193 w 419"/>
                <a:gd name="T51" fmla="*/ 0 h 491"/>
                <a:gd name="T52" fmla="*/ 61 w 419"/>
                <a:gd name="T53" fmla="*/ 288 h 491"/>
                <a:gd name="T54" fmla="*/ 72 w 419"/>
                <a:gd name="T55" fmla="*/ 454 h 491"/>
                <a:gd name="T56" fmla="*/ 197 w 419"/>
                <a:gd name="T57" fmla="*/ 491 h 491"/>
                <a:gd name="T58" fmla="*/ 259 w 419"/>
                <a:gd name="T59" fmla="*/ 480 h 491"/>
                <a:gd name="T60" fmla="*/ 345 w 419"/>
                <a:gd name="T61" fmla="*/ 413 h 491"/>
                <a:gd name="T62" fmla="*/ 378 w 419"/>
                <a:gd name="T63" fmla="*/ 391 h 491"/>
                <a:gd name="T64" fmla="*/ 378 w 419"/>
                <a:gd name="T65" fmla="*/ 360 h 491"/>
                <a:gd name="T66" fmla="*/ 388 w 419"/>
                <a:gd name="T67" fmla="*/ 339 h 491"/>
                <a:gd name="T68" fmla="*/ 394 w 419"/>
                <a:gd name="T69" fmla="*/ 319 h 491"/>
                <a:gd name="T70" fmla="*/ 390 w 419"/>
                <a:gd name="T71" fmla="*/ 304 h 491"/>
                <a:gd name="T72" fmla="*/ 409 w 419"/>
                <a:gd name="T73" fmla="*/ 289 h 491"/>
                <a:gd name="T74" fmla="*/ 407 w 419"/>
                <a:gd name="T75" fmla="*/ 250 h 491"/>
                <a:gd name="T76" fmla="*/ 385 w 419"/>
                <a:gd name="T77" fmla="*/ 286 h 491"/>
                <a:gd name="T78" fmla="*/ 380 w 419"/>
                <a:gd name="T79" fmla="*/ 307 h 491"/>
                <a:gd name="T80" fmla="*/ 385 w 419"/>
                <a:gd name="T81" fmla="*/ 317 h 491"/>
                <a:gd name="T82" fmla="*/ 376 w 419"/>
                <a:gd name="T83" fmla="*/ 331 h 491"/>
                <a:gd name="T84" fmla="*/ 375 w 419"/>
                <a:gd name="T85" fmla="*/ 344 h 491"/>
                <a:gd name="T86" fmla="*/ 369 w 419"/>
                <a:gd name="T87" fmla="*/ 365 h 491"/>
                <a:gd name="T88" fmla="*/ 347 w 419"/>
                <a:gd name="T89" fmla="*/ 404 h 491"/>
                <a:gd name="T90" fmla="*/ 261 w 419"/>
                <a:gd name="T91" fmla="*/ 386 h 491"/>
                <a:gd name="T92" fmla="*/ 250 w 419"/>
                <a:gd name="T93" fmla="*/ 476 h 491"/>
                <a:gd name="T94" fmla="*/ 89 w 419"/>
                <a:gd name="T95" fmla="*/ 307 h 491"/>
                <a:gd name="T96" fmla="*/ 9 w 419"/>
                <a:gd name="T97" fmla="*/ 167 h 491"/>
                <a:gd name="T98" fmla="*/ 193 w 419"/>
                <a:gd name="T99" fmla="*/ 9 h 491"/>
                <a:gd name="T100" fmla="*/ 365 w 419"/>
                <a:gd name="T101" fmla="*/ 120 h 491"/>
                <a:gd name="T102" fmla="*/ 365 w 419"/>
                <a:gd name="T103" fmla="*/ 180 h 491"/>
                <a:gd name="T104" fmla="*/ 399 w 419"/>
                <a:gd name="T105" fmla="*/ 255 h 491"/>
                <a:gd name="T106" fmla="*/ 405 w 419"/>
                <a:gd name="T107" fmla="*/ 28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9" h="491">
                  <a:moveTo>
                    <a:pt x="194" y="69"/>
                  </a:moveTo>
                  <a:cubicBezTo>
                    <a:pt x="155" y="69"/>
                    <a:pt x="122" y="101"/>
                    <a:pt x="122" y="141"/>
                  </a:cubicBezTo>
                  <a:cubicBezTo>
                    <a:pt x="122" y="161"/>
                    <a:pt x="130" y="180"/>
                    <a:pt x="144" y="195"/>
                  </a:cubicBezTo>
                  <a:cubicBezTo>
                    <a:pt x="148" y="199"/>
                    <a:pt x="156" y="210"/>
                    <a:pt x="156" y="239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56" y="270"/>
                    <a:pt x="162" y="276"/>
                    <a:pt x="169" y="276"/>
                  </a:cubicBezTo>
                  <a:cubicBezTo>
                    <a:pt x="172" y="276"/>
                    <a:pt x="172" y="276"/>
                    <a:pt x="172" y="276"/>
                  </a:cubicBezTo>
                  <a:cubicBezTo>
                    <a:pt x="174" y="285"/>
                    <a:pt x="183" y="293"/>
                    <a:pt x="194" y="293"/>
                  </a:cubicBezTo>
                  <a:cubicBezTo>
                    <a:pt x="205" y="293"/>
                    <a:pt x="214" y="285"/>
                    <a:pt x="217" y="276"/>
                  </a:cubicBezTo>
                  <a:cubicBezTo>
                    <a:pt x="220" y="276"/>
                    <a:pt x="220" y="276"/>
                    <a:pt x="220" y="276"/>
                  </a:cubicBezTo>
                  <a:cubicBezTo>
                    <a:pt x="227" y="276"/>
                    <a:pt x="233" y="270"/>
                    <a:pt x="233" y="263"/>
                  </a:cubicBezTo>
                  <a:cubicBezTo>
                    <a:pt x="233" y="239"/>
                    <a:pt x="233" y="239"/>
                    <a:pt x="233" y="239"/>
                  </a:cubicBezTo>
                  <a:cubicBezTo>
                    <a:pt x="233" y="210"/>
                    <a:pt x="241" y="199"/>
                    <a:pt x="244" y="195"/>
                  </a:cubicBezTo>
                  <a:cubicBezTo>
                    <a:pt x="258" y="180"/>
                    <a:pt x="266" y="161"/>
                    <a:pt x="266" y="141"/>
                  </a:cubicBezTo>
                  <a:cubicBezTo>
                    <a:pt x="266" y="101"/>
                    <a:pt x="234" y="69"/>
                    <a:pt x="194" y="69"/>
                  </a:cubicBezTo>
                  <a:close/>
                  <a:moveTo>
                    <a:pt x="194" y="283"/>
                  </a:moveTo>
                  <a:cubicBezTo>
                    <a:pt x="189" y="283"/>
                    <a:pt x="184" y="280"/>
                    <a:pt x="182" y="276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05" y="280"/>
                    <a:pt x="200" y="283"/>
                    <a:pt x="194" y="283"/>
                  </a:cubicBezTo>
                  <a:close/>
                  <a:moveTo>
                    <a:pt x="223" y="263"/>
                  </a:moveTo>
                  <a:cubicBezTo>
                    <a:pt x="223" y="265"/>
                    <a:pt x="222" y="266"/>
                    <a:pt x="220" y="266"/>
                  </a:cubicBezTo>
                  <a:cubicBezTo>
                    <a:pt x="169" y="266"/>
                    <a:pt x="169" y="266"/>
                    <a:pt x="169" y="266"/>
                  </a:cubicBezTo>
                  <a:cubicBezTo>
                    <a:pt x="167" y="266"/>
                    <a:pt x="165" y="265"/>
                    <a:pt x="165" y="263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223" y="244"/>
                    <a:pt x="223" y="244"/>
                    <a:pt x="223" y="244"/>
                  </a:cubicBezTo>
                  <a:lnTo>
                    <a:pt x="223" y="263"/>
                  </a:lnTo>
                  <a:close/>
                  <a:moveTo>
                    <a:pt x="237" y="188"/>
                  </a:moveTo>
                  <a:cubicBezTo>
                    <a:pt x="232" y="194"/>
                    <a:pt x="224" y="207"/>
                    <a:pt x="223" y="235"/>
                  </a:cubicBezTo>
                  <a:cubicBezTo>
                    <a:pt x="199" y="235"/>
                    <a:pt x="199" y="235"/>
                    <a:pt x="199" y="235"/>
                  </a:cubicBezTo>
                  <a:cubicBezTo>
                    <a:pt x="199" y="168"/>
                    <a:pt x="199" y="168"/>
                    <a:pt x="199" y="168"/>
                  </a:cubicBezTo>
                  <a:cubicBezTo>
                    <a:pt x="218" y="165"/>
                    <a:pt x="224" y="141"/>
                    <a:pt x="224" y="140"/>
                  </a:cubicBezTo>
                  <a:cubicBezTo>
                    <a:pt x="225" y="137"/>
                    <a:pt x="223" y="135"/>
                    <a:pt x="221" y="134"/>
                  </a:cubicBezTo>
                  <a:cubicBezTo>
                    <a:pt x="218" y="133"/>
                    <a:pt x="216" y="135"/>
                    <a:pt x="215" y="137"/>
                  </a:cubicBezTo>
                  <a:cubicBezTo>
                    <a:pt x="215" y="138"/>
                    <a:pt x="210" y="159"/>
                    <a:pt x="194" y="159"/>
                  </a:cubicBezTo>
                  <a:cubicBezTo>
                    <a:pt x="179" y="159"/>
                    <a:pt x="173" y="138"/>
                    <a:pt x="173" y="137"/>
                  </a:cubicBezTo>
                  <a:cubicBezTo>
                    <a:pt x="173" y="135"/>
                    <a:pt x="170" y="133"/>
                    <a:pt x="168" y="134"/>
                  </a:cubicBezTo>
                  <a:cubicBezTo>
                    <a:pt x="165" y="135"/>
                    <a:pt x="164" y="137"/>
                    <a:pt x="164" y="140"/>
                  </a:cubicBezTo>
                  <a:cubicBezTo>
                    <a:pt x="165" y="141"/>
                    <a:pt x="170" y="165"/>
                    <a:pt x="190" y="168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165" y="235"/>
                    <a:pt x="165" y="235"/>
                    <a:pt x="165" y="235"/>
                  </a:cubicBezTo>
                  <a:cubicBezTo>
                    <a:pt x="164" y="207"/>
                    <a:pt x="156" y="194"/>
                    <a:pt x="151" y="188"/>
                  </a:cubicBezTo>
                  <a:cubicBezTo>
                    <a:pt x="139" y="176"/>
                    <a:pt x="132" y="158"/>
                    <a:pt x="132" y="141"/>
                  </a:cubicBezTo>
                  <a:cubicBezTo>
                    <a:pt x="132" y="107"/>
                    <a:pt x="160" y="79"/>
                    <a:pt x="194" y="79"/>
                  </a:cubicBezTo>
                  <a:cubicBezTo>
                    <a:pt x="229" y="79"/>
                    <a:pt x="257" y="107"/>
                    <a:pt x="257" y="141"/>
                  </a:cubicBezTo>
                  <a:cubicBezTo>
                    <a:pt x="257" y="158"/>
                    <a:pt x="250" y="176"/>
                    <a:pt x="237" y="188"/>
                  </a:cubicBezTo>
                  <a:close/>
                  <a:moveTo>
                    <a:pt x="407" y="250"/>
                  </a:moveTo>
                  <a:cubicBezTo>
                    <a:pt x="395" y="232"/>
                    <a:pt x="374" y="197"/>
                    <a:pt x="372" y="188"/>
                  </a:cubicBezTo>
                  <a:cubicBezTo>
                    <a:pt x="373" y="187"/>
                    <a:pt x="373" y="185"/>
                    <a:pt x="374" y="183"/>
                  </a:cubicBezTo>
                  <a:cubicBezTo>
                    <a:pt x="376" y="176"/>
                    <a:pt x="379" y="166"/>
                    <a:pt x="379" y="158"/>
                  </a:cubicBezTo>
                  <a:cubicBezTo>
                    <a:pt x="379" y="146"/>
                    <a:pt x="377" y="129"/>
                    <a:pt x="374" y="118"/>
                  </a:cubicBezTo>
                  <a:cubicBezTo>
                    <a:pt x="373" y="112"/>
                    <a:pt x="364" y="83"/>
                    <a:pt x="338" y="55"/>
                  </a:cubicBezTo>
                  <a:cubicBezTo>
                    <a:pt x="303" y="18"/>
                    <a:pt x="255" y="0"/>
                    <a:pt x="193" y="0"/>
                  </a:cubicBezTo>
                  <a:cubicBezTo>
                    <a:pt x="65" y="0"/>
                    <a:pt x="0" y="56"/>
                    <a:pt x="0" y="167"/>
                  </a:cubicBezTo>
                  <a:cubicBezTo>
                    <a:pt x="0" y="231"/>
                    <a:pt x="37" y="266"/>
                    <a:pt x="61" y="288"/>
                  </a:cubicBezTo>
                  <a:cubicBezTo>
                    <a:pt x="70" y="297"/>
                    <a:pt x="78" y="304"/>
                    <a:pt x="80" y="310"/>
                  </a:cubicBezTo>
                  <a:cubicBezTo>
                    <a:pt x="97" y="376"/>
                    <a:pt x="82" y="429"/>
                    <a:pt x="72" y="454"/>
                  </a:cubicBezTo>
                  <a:cubicBezTo>
                    <a:pt x="71" y="456"/>
                    <a:pt x="72" y="459"/>
                    <a:pt x="74" y="460"/>
                  </a:cubicBezTo>
                  <a:cubicBezTo>
                    <a:pt x="112" y="480"/>
                    <a:pt x="154" y="491"/>
                    <a:pt x="197" y="491"/>
                  </a:cubicBezTo>
                  <a:cubicBezTo>
                    <a:pt x="217" y="491"/>
                    <a:pt x="236" y="489"/>
                    <a:pt x="256" y="484"/>
                  </a:cubicBezTo>
                  <a:cubicBezTo>
                    <a:pt x="258" y="484"/>
                    <a:pt x="259" y="482"/>
                    <a:pt x="259" y="480"/>
                  </a:cubicBezTo>
                  <a:cubicBezTo>
                    <a:pt x="259" y="438"/>
                    <a:pt x="260" y="406"/>
                    <a:pt x="262" y="396"/>
                  </a:cubicBezTo>
                  <a:cubicBezTo>
                    <a:pt x="280" y="401"/>
                    <a:pt x="335" y="413"/>
                    <a:pt x="345" y="413"/>
                  </a:cubicBezTo>
                  <a:cubicBezTo>
                    <a:pt x="346" y="413"/>
                    <a:pt x="347" y="413"/>
                    <a:pt x="347" y="413"/>
                  </a:cubicBezTo>
                  <a:cubicBezTo>
                    <a:pt x="355" y="413"/>
                    <a:pt x="374" y="413"/>
                    <a:pt x="378" y="391"/>
                  </a:cubicBezTo>
                  <a:cubicBezTo>
                    <a:pt x="381" y="380"/>
                    <a:pt x="380" y="370"/>
                    <a:pt x="379" y="364"/>
                  </a:cubicBezTo>
                  <a:cubicBezTo>
                    <a:pt x="379" y="362"/>
                    <a:pt x="378" y="360"/>
                    <a:pt x="378" y="360"/>
                  </a:cubicBezTo>
                  <a:cubicBezTo>
                    <a:pt x="379" y="356"/>
                    <a:pt x="382" y="352"/>
                    <a:pt x="384" y="348"/>
                  </a:cubicBezTo>
                  <a:cubicBezTo>
                    <a:pt x="386" y="344"/>
                    <a:pt x="387" y="342"/>
                    <a:pt x="388" y="339"/>
                  </a:cubicBezTo>
                  <a:cubicBezTo>
                    <a:pt x="388" y="337"/>
                    <a:pt x="387" y="333"/>
                    <a:pt x="386" y="330"/>
                  </a:cubicBezTo>
                  <a:cubicBezTo>
                    <a:pt x="389" y="327"/>
                    <a:pt x="393" y="323"/>
                    <a:pt x="394" y="319"/>
                  </a:cubicBezTo>
                  <a:cubicBezTo>
                    <a:pt x="394" y="315"/>
                    <a:pt x="392" y="310"/>
                    <a:pt x="390" y="305"/>
                  </a:cubicBezTo>
                  <a:cubicBezTo>
                    <a:pt x="390" y="305"/>
                    <a:pt x="390" y="305"/>
                    <a:pt x="390" y="304"/>
                  </a:cubicBezTo>
                  <a:cubicBezTo>
                    <a:pt x="390" y="303"/>
                    <a:pt x="390" y="299"/>
                    <a:pt x="390" y="294"/>
                  </a:cubicBezTo>
                  <a:cubicBezTo>
                    <a:pt x="396" y="293"/>
                    <a:pt x="406" y="291"/>
                    <a:pt x="409" y="289"/>
                  </a:cubicBezTo>
                  <a:cubicBezTo>
                    <a:pt x="415" y="286"/>
                    <a:pt x="419" y="277"/>
                    <a:pt x="419" y="272"/>
                  </a:cubicBezTo>
                  <a:cubicBezTo>
                    <a:pt x="419" y="270"/>
                    <a:pt x="418" y="270"/>
                    <a:pt x="407" y="250"/>
                  </a:cubicBezTo>
                  <a:close/>
                  <a:moveTo>
                    <a:pt x="405" y="281"/>
                  </a:moveTo>
                  <a:cubicBezTo>
                    <a:pt x="403" y="282"/>
                    <a:pt x="393" y="284"/>
                    <a:pt x="385" y="286"/>
                  </a:cubicBezTo>
                  <a:cubicBezTo>
                    <a:pt x="383" y="286"/>
                    <a:pt x="381" y="288"/>
                    <a:pt x="381" y="290"/>
                  </a:cubicBezTo>
                  <a:cubicBezTo>
                    <a:pt x="380" y="305"/>
                    <a:pt x="380" y="306"/>
                    <a:pt x="380" y="307"/>
                  </a:cubicBezTo>
                  <a:cubicBezTo>
                    <a:pt x="381" y="308"/>
                    <a:pt x="381" y="308"/>
                    <a:pt x="382" y="310"/>
                  </a:cubicBezTo>
                  <a:cubicBezTo>
                    <a:pt x="384" y="314"/>
                    <a:pt x="385" y="316"/>
                    <a:pt x="385" y="317"/>
                  </a:cubicBezTo>
                  <a:cubicBezTo>
                    <a:pt x="384" y="319"/>
                    <a:pt x="381" y="322"/>
                    <a:pt x="377" y="325"/>
                  </a:cubicBezTo>
                  <a:cubicBezTo>
                    <a:pt x="376" y="326"/>
                    <a:pt x="375" y="329"/>
                    <a:pt x="376" y="331"/>
                  </a:cubicBezTo>
                  <a:cubicBezTo>
                    <a:pt x="377" y="334"/>
                    <a:pt x="378" y="337"/>
                    <a:pt x="378" y="338"/>
                  </a:cubicBezTo>
                  <a:cubicBezTo>
                    <a:pt x="378" y="339"/>
                    <a:pt x="377" y="342"/>
                    <a:pt x="375" y="344"/>
                  </a:cubicBezTo>
                  <a:cubicBezTo>
                    <a:pt x="373" y="348"/>
                    <a:pt x="371" y="353"/>
                    <a:pt x="369" y="357"/>
                  </a:cubicBezTo>
                  <a:cubicBezTo>
                    <a:pt x="369" y="359"/>
                    <a:pt x="369" y="362"/>
                    <a:pt x="369" y="365"/>
                  </a:cubicBezTo>
                  <a:cubicBezTo>
                    <a:pt x="370" y="371"/>
                    <a:pt x="371" y="379"/>
                    <a:pt x="369" y="389"/>
                  </a:cubicBezTo>
                  <a:cubicBezTo>
                    <a:pt x="367" y="401"/>
                    <a:pt x="359" y="404"/>
                    <a:pt x="347" y="404"/>
                  </a:cubicBezTo>
                  <a:cubicBezTo>
                    <a:pt x="347" y="404"/>
                    <a:pt x="346" y="404"/>
                    <a:pt x="345" y="404"/>
                  </a:cubicBezTo>
                  <a:cubicBezTo>
                    <a:pt x="335" y="403"/>
                    <a:pt x="271" y="389"/>
                    <a:pt x="261" y="386"/>
                  </a:cubicBezTo>
                  <a:cubicBezTo>
                    <a:pt x="259" y="386"/>
                    <a:pt x="257" y="386"/>
                    <a:pt x="256" y="387"/>
                  </a:cubicBezTo>
                  <a:cubicBezTo>
                    <a:pt x="250" y="394"/>
                    <a:pt x="249" y="449"/>
                    <a:pt x="250" y="476"/>
                  </a:cubicBezTo>
                  <a:cubicBezTo>
                    <a:pt x="193" y="488"/>
                    <a:pt x="133" y="480"/>
                    <a:pt x="83" y="454"/>
                  </a:cubicBezTo>
                  <a:cubicBezTo>
                    <a:pt x="93" y="426"/>
                    <a:pt x="105" y="373"/>
                    <a:pt x="89" y="307"/>
                  </a:cubicBezTo>
                  <a:cubicBezTo>
                    <a:pt x="87" y="299"/>
                    <a:pt x="79" y="292"/>
                    <a:pt x="68" y="282"/>
                  </a:cubicBezTo>
                  <a:cubicBezTo>
                    <a:pt x="44" y="260"/>
                    <a:pt x="9" y="227"/>
                    <a:pt x="9" y="167"/>
                  </a:cubicBezTo>
                  <a:cubicBezTo>
                    <a:pt x="9" y="119"/>
                    <a:pt x="22" y="82"/>
                    <a:pt x="47" y="56"/>
                  </a:cubicBezTo>
                  <a:cubicBezTo>
                    <a:pt x="78" y="25"/>
                    <a:pt x="127" y="9"/>
                    <a:pt x="193" y="9"/>
                  </a:cubicBezTo>
                  <a:cubicBezTo>
                    <a:pt x="252" y="9"/>
                    <a:pt x="298" y="27"/>
                    <a:pt x="331" y="61"/>
                  </a:cubicBezTo>
                  <a:cubicBezTo>
                    <a:pt x="357" y="88"/>
                    <a:pt x="364" y="117"/>
                    <a:pt x="365" y="120"/>
                  </a:cubicBezTo>
                  <a:cubicBezTo>
                    <a:pt x="367" y="130"/>
                    <a:pt x="370" y="147"/>
                    <a:pt x="370" y="158"/>
                  </a:cubicBezTo>
                  <a:cubicBezTo>
                    <a:pt x="370" y="165"/>
                    <a:pt x="367" y="174"/>
                    <a:pt x="365" y="180"/>
                  </a:cubicBezTo>
                  <a:cubicBezTo>
                    <a:pt x="363" y="185"/>
                    <a:pt x="363" y="187"/>
                    <a:pt x="363" y="189"/>
                  </a:cubicBezTo>
                  <a:cubicBezTo>
                    <a:pt x="364" y="198"/>
                    <a:pt x="380" y="224"/>
                    <a:pt x="399" y="255"/>
                  </a:cubicBezTo>
                  <a:cubicBezTo>
                    <a:pt x="403" y="263"/>
                    <a:pt x="408" y="271"/>
                    <a:pt x="409" y="273"/>
                  </a:cubicBezTo>
                  <a:cubicBezTo>
                    <a:pt x="409" y="275"/>
                    <a:pt x="406" y="280"/>
                    <a:pt x="405" y="2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57565A"/>
                </a:solidFill>
                <a:latin typeface="Open Sans Light"/>
              </a:endParaRPr>
            </a:p>
          </p:txBody>
        </p:sp>
      </p:grpSp>
      <p:sp>
        <p:nvSpPr>
          <p:cNvPr id="3" name="Prostokąt 2">
            <a:extLst>
              <a:ext uri="{FF2B5EF4-FFF2-40B4-BE49-F238E27FC236}">
                <a16:creationId xmlns:a16="http://schemas.microsoft.com/office/drawing/2014/main" id="{3737C29D-0DD8-4E30-BBE1-6359BBA8D76C}"/>
              </a:ext>
            </a:extLst>
          </p:cNvPr>
          <p:cNvSpPr/>
          <p:nvPr/>
        </p:nvSpPr>
        <p:spPr>
          <a:xfrm rot="10800000" flipV="1">
            <a:off x="2427890" y="4444663"/>
            <a:ext cx="7554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Umiejętności miękkie nie mogą być pomijane</a:t>
            </a:r>
          </a:p>
        </p:txBody>
      </p:sp>
      <p:pic>
        <p:nvPicPr>
          <p:cNvPr id="50" name="Obraz 49">
            <a:extLst>
              <a:ext uri="{FF2B5EF4-FFF2-40B4-BE49-F238E27FC236}">
                <a16:creationId xmlns:a16="http://schemas.microsoft.com/office/drawing/2014/main" id="{45BA6392-FFDE-4DD8-AB62-DADDFA27C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371" y="6165067"/>
            <a:ext cx="612087" cy="61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9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2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3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 p14:presetBounceEnd="75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6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7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7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0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1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7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4" dur="8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5" dur="8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2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31" grpId="0"/>
          <p:bldP spid="33" grpId="0"/>
          <p:bldP spid="36" grpId="0"/>
          <p:bldP spid="37" grpId="0"/>
          <p:bldP spid="38" grpId="0"/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8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8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2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31" grpId="0"/>
          <p:bldP spid="33" grpId="0"/>
          <p:bldP spid="36" grpId="0"/>
          <p:bldP spid="37" grpId="0"/>
          <p:bldP spid="38" grpId="0"/>
          <p:bldP spid="39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4D6ED0E5-D299-44E1-93E6-36457308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INFORMACJA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F15ACCD-ABD0-49AB-92DC-6E616E0AE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"/>
            <a:ext cx="6172200" cy="5861050"/>
          </a:xfrm>
        </p:spPr>
        <p:txBody>
          <a:bodyPr>
            <a:normAutofit lnSpcReduction="10000"/>
          </a:bodyPr>
          <a:lstStyle/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900"/>
              </a:spcBef>
              <a:buNone/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Pracownicy</a:t>
            </a:r>
          </a:p>
          <a:p>
            <a:r>
              <a:rPr lang="pl-PL" sz="2200" dirty="0">
                <a:solidFill>
                  <a:srgbClr val="002060"/>
                </a:solidFill>
                <a:latin typeface="+mj-lt"/>
              </a:rPr>
              <a:t>na piśmie, </a:t>
            </a:r>
          </a:p>
          <a:p>
            <a:r>
              <a:rPr lang="pl-PL" sz="2200" dirty="0">
                <a:solidFill>
                  <a:srgbClr val="002060"/>
                </a:solidFill>
                <a:latin typeface="+mj-lt"/>
              </a:rPr>
              <a:t>indywidualny poziom wynagrodzeń </a:t>
            </a:r>
          </a:p>
          <a:p>
            <a:r>
              <a:rPr lang="pl-PL" sz="2200" dirty="0">
                <a:solidFill>
                  <a:srgbClr val="002060"/>
                </a:solidFill>
                <a:latin typeface="+mj-lt"/>
              </a:rPr>
              <a:t> średni poziom wynagrodzenia, w podziale na płeć, w odniesieniu do pracowników wykonujących taką samą pracę lub pracę o takiej samej wartości</a:t>
            </a:r>
          </a:p>
          <a:p>
            <a:endParaRPr lang="pl-PL" sz="22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pl-PL" sz="2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Państwo</a:t>
            </a:r>
          </a:p>
          <a:p>
            <a:r>
              <a:rPr lang="pl-PL" sz="22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luka płacowa ze względu na płeć; </a:t>
            </a:r>
          </a:p>
          <a:p>
            <a:r>
              <a:rPr lang="pl-PL" sz="22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luka płacowa ze względu na płeć w formie składników uzupełniających lub zmiennych. </a:t>
            </a:r>
          </a:p>
          <a:p>
            <a:pPr marL="0" indent="0">
              <a:buNone/>
            </a:pPr>
            <a:br>
              <a:rPr lang="pl-PL" sz="2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endParaRPr lang="pl-PL" sz="22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6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2F7BF07-4431-4A89-A813-177A621BD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5C4264F-200F-490B-A832-749FC0913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834" y="6079820"/>
            <a:ext cx="572551" cy="57255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B40613A-BE35-47A8-9E62-0BAA4F975F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95" t="2227" r="14300" b="3276"/>
          <a:stretch/>
        </p:blipFill>
        <p:spPr>
          <a:xfrm>
            <a:off x="1945955" y="2344014"/>
            <a:ext cx="2021101" cy="3517037"/>
          </a:xfrm>
          <a:prstGeom prst="rect">
            <a:avLst/>
          </a:prstGeom>
        </p:spPr>
      </p:pic>
      <p:sp>
        <p:nvSpPr>
          <p:cNvPr id="11" name="Oval 22">
            <a:extLst>
              <a:ext uri="{FF2B5EF4-FFF2-40B4-BE49-F238E27FC236}">
                <a16:creationId xmlns:a16="http://schemas.microsoft.com/office/drawing/2014/main" id="{68D4C8D8-DE84-4171-8BF9-6660E19D208A}"/>
              </a:ext>
            </a:extLst>
          </p:cNvPr>
          <p:cNvSpPr/>
          <p:nvPr/>
        </p:nvSpPr>
        <p:spPr>
          <a:xfrm>
            <a:off x="6912217" y="5225899"/>
            <a:ext cx="1188626" cy="1286178"/>
          </a:xfrm>
          <a:prstGeom prst="ellipse">
            <a:avLst/>
          </a:prstGeom>
          <a:solidFill>
            <a:schemeClr val="bg1">
              <a:alpha val="20000"/>
            </a:schemeClr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1219170"/>
            <a:r>
              <a:rPr lang="pl-PL" sz="2000" b="1" dirty="0">
                <a:solidFill>
                  <a:srgbClr val="5756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KIEDY? </a:t>
            </a:r>
          </a:p>
          <a:p>
            <a:pPr algn="ctr" defTabSz="1219170"/>
            <a:r>
              <a:rPr lang="pl-PL" sz="2000" b="1" dirty="0">
                <a:solidFill>
                  <a:srgbClr val="5756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</a:t>
            </a:r>
            <a:endParaRPr lang="en-US" sz="2000" b="1" dirty="0">
              <a:solidFill>
                <a:srgbClr val="5756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18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>
            <a:extLst>
              <a:ext uri="{FF2B5EF4-FFF2-40B4-BE49-F238E27FC236}">
                <a16:creationId xmlns:a16="http://schemas.microsoft.com/office/drawing/2014/main" id="{A9C449D3-B0ED-8B40-AE42-7F4E910C65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95" t="2227" r="14300" b="3276"/>
          <a:stretch/>
        </p:blipFill>
        <p:spPr>
          <a:xfrm>
            <a:off x="6738889" y="113312"/>
            <a:ext cx="2021101" cy="351703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88E8BE4-2314-554C-9963-1FFB52317C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99" t="1631" r="10395" b="12200"/>
          <a:stretch/>
        </p:blipFill>
        <p:spPr>
          <a:xfrm rot="239565">
            <a:off x="3552865" y="67739"/>
            <a:ext cx="2431643" cy="387488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D1B33F7-F508-1C45-AFFA-5F762E2DEF62}"/>
              </a:ext>
            </a:extLst>
          </p:cNvPr>
          <p:cNvSpPr txBox="1"/>
          <p:nvPr/>
        </p:nvSpPr>
        <p:spPr>
          <a:xfrm>
            <a:off x="4655841" y="5467836"/>
            <a:ext cx="2397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endParaRPr lang="pl-PL" sz="2400" b="1" dirty="0">
              <a:solidFill>
                <a:srgbClr val="5756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219170"/>
            <a:r>
              <a:rPr lang="pl-PL" sz="24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Dziękuję za uwagę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08F87F4-604C-604F-B43F-B1FBFD0E64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124" t="17450" r="22545" b="12200"/>
          <a:stretch/>
        </p:blipFill>
        <p:spPr>
          <a:xfrm>
            <a:off x="1482643" y="2365104"/>
            <a:ext cx="2234398" cy="356439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D91E53A-991B-D54D-8A6F-41A9658AC0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812" t="2750" b="9051"/>
          <a:stretch/>
        </p:blipFill>
        <p:spPr>
          <a:xfrm>
            <a:off x="4842494" y="1871831"/>
            <a:ext cx="1988346" cy="373102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420A240B-FC43-3B4E-8B3D-CEC07DBA0ED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725" t="16925" r="17451"/>
          <a:stretch/>
        </p:blipFill>
        <p:spPr>
          <a:xfrm>
            <a:off x="7749439" y="2564905"/>
            <a:ext cx="2975440" cy="354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0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3418881A-00BE-41DF-97A3-F25C6A7F9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1588132"/>
            <a:ext cx="4228523" cy="3681731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418E25CD-D3BD-4A8A-953D-6F3C3F0156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7477" y="1819272"/>
            <a:ext cx="237172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4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4D6ED0E5-D299-44E1-93E6-36457308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IMPLEMENTACJA </a:t>
            </a:r>
            <a:br>
              <a:rPr lang="pl-PL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I RAPORTOWANIE ESG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F15ACCD-ABD0-49AB-92DC-6E616E0AE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promowanie zrównoważonego rozwoju, </a:t>
            </a: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przejrzystość i odpowiedzialność korporacyjna</a:t>
            </a: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porównywalność</a:t>
            </a: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600" dirty="0">
              <a:latin typeface="+mj-lt"/>
            </a:endParaRPr>
          </a:p>
          <a:p>
            <a:pPr marL="0" indent="0" algn="ctr">
              <a:spcBef>
                <a:spcPts val="900"/>
              </a:spcBef>
              <a:buNone/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Cel: Ograniczenie negatywnego wpływu działalności gospodarczej na środowisko naturalne i społeczeństwo. </a:t>
            </a:r>
          </a:p>
          <a:p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2F7BF07-4431-4A89-A813-177A621BD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5A771AD-D8CD-4157-BC0E-074383E7F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81" t="16401" r="20318" b="12201"/>
          <a:stretch/>
        </p:blipFill>
        <p:spPr>
          <a:xfrm>
            <a:off x="2011484" y="3034799"/>
            <a:ext cx="1410883" cy="218045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5C4264F-200F-490B-A832-749FC0913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834" y="6079820"/>
            <a:ext cx="572551" cy="57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4D6ED0E5-D299-44E1-93E6-36457308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ZAKRES ESG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F15ACCD-ABD0-49AB-92DC-6E616E0AE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946" y="2133600"/>
            <a:ext cx="6589986" cy="372745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Środowisko </a:t>
            </a:r>
            <a:r>
              <a:rPr lang="pl-PL" sz="2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- ochrona przyrody, efektywność energetyczna, bioróżnorodność, GOZ</a:t>
            </a: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Społeczeństwo - </a:t>
            </a:r>
            <a:r>
              <a:rPr lang="pl-PL" sz="2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stosunki pracownicze, równość płci, różnorodność etniczna, relacje w łańcuchu wartości, bezpieczeństwo pracowników, relacje z lokalną społecznością, wpływ </a:t>
            </a: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Ład korporacyjny – </a:t>
            </a:r>
            <a:r>
              <a:rPr lang="pl-PL" sz="2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etyka biznesowa, transparentność, audyt, zarządzanie ryzykiem</a:t>
            </a: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600" dirty="0">
              <a:latin typeface="+mj-lt"/>
            </a:endParaRPr>
          </a:p>
          <a:p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5C4264F-200F-490B-A832-749FC0913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834" y="6079820"/>
            <a:ext cx="572551" cy="57255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A47FB00-3E1E-4868-B27A-B36152AD8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77" y="911773"/>
            <a:ext cx="4548351" cy="4217275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28D0951-37AC-439F-A18F-63421E22C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839789" y="5868988"/>
            <a:ext cx="253288" cy="68262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09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4D6ED0E5-D299-44E1-93E6-36457308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DYREKTYWA CSRD </a:t>
            </a:r>
            <a:r>
              <a:rPr lang="pl-PL" sz="18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pl-PL" sz="1800" dirty="0" err="1">
                <a:solidFill>
                  <a:schemeClr val="accent2">
                    <a:lumMod val="75000"/>
                  </a:schemeClr>
                </a:solidFill>
              </a:rPr>
              <a:t>Corporate</a:t>
            </a:r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1800" dirty="0" err="1">
                <a:solidFill>
                  <a:schemeClr val="accent2">
                    <a:lumMod val="75000"/>
                  </a:schemeClr>
                </a:solidFill>
              </a:rPr>
              <a:t>Sustainability</a:t>
            </a:r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 Reporting Directive)</a:t>
            </a:r>
            <a:r>
              <a:rPr lang="pl-PL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F15ACCD-ABD0-49AB-92DC-6E616E0AE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"/>
            <a:ext cx="6172200" cy="5861050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wspólne standardy sprawozdawczości ESRS (ang. </a:t>
            </a:r>
            <a:r>
              <a:rPr lang="pl-PL" sz="2600" i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European</a:t>
            </a:r>
            <a:r>
              <a:rPr lang="pl-PL" sz="26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2600" i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sustainability</a:t>
            </a:r>
            <a:r>
              <a:rPr lang="pl-PL" sz="26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2600" i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reporting</a:t>
            </a:r>
            <a:r>
              <a:rPr lang="pl-PL" sz="26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2600" i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standards</a:t>
            </a:r>
            <a:r>
              <a:rPr lang="pl-PL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)</a:t>
            </a: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podwójna istotność</a:t>
            </a: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strategie, cele, mierniki</a:t>
            </a: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łańcuch wartości</a:t>
            </a: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obowiązkowy audyt</a:t>
            </a: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6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2F7BF07-4431-4A89-A813-177A621BD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5C4264F-200F-490B-A832-749FC0913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834" y="6079820"/>
            <a:ext cx="572551" cy="57255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72B507A-16E1-4F2D-B4F6-5411F3A913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12" t="2750" b="9051"/>
          <a:stretch/>
        </p:blipFill>
        <p:spPr>
          <a:xfrm>
            <a:off x="2315566" y="2729474"/>
            <a:ext cx="1314954" cy="246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3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5493321" y="1505938"/>
            <a:ext cx="1188626" cy="1188626"/>
          </a:xfrm>
          <a:prstGeom prst="ellipse">
            <a:avLst/>
          </a:prstGeom>
          <a:solidFill>
            <a:schemeClr val="bg1">
              <a:alpha val="20000"/>
            </a:schemeClr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1219170"/>
            <a:r>
              <a:rPr lang="pl-PL" sz="2000" b="1" dirty="0">
                <a:solidFill>
                  <a:srgbClr val="5756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KIEDY ? </a:t>
            </a:r>
          </a:p>
          <a:p>
            <a:pPr algn="ctr" defTabSz="1219170"/>
            <a:r>
              <a:rPr lang="pl-PL" sz="2000" b="1" dirty="0">
                <a:solidFill>
                  <a:srgbClr val="5756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KTO?</a:t>
            </a:r>
            <a:endParaRPr lang="en-US" sz="2000" b="1" dirty="0">
              <a:solidFill>
                <a:srgbClr val="5756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69545" y="3989963"/>
            <a:ext cx="17568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pl-PL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Przyjęcie ESRS</a:t>
            </a:r>
          </a:p>
          <a:p>
            <a:pPr algn="ctr" defTabSz="1219170"/>
            <a:endParaRPr lang="pl-PL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defTabSz="1219170"/>
            <a:endParaRPr lang="pl-PL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defTabSz="1219170"/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Sierpień 2023</a:t>
            </a:r>
          </a:p>
          <a:p>
            <a:pPr algn="ctr" defTabSz="1219170"/>
            <a:endParaRPr lang="pl-PL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defTabSz="1219170"/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26372" y="3989963"/>
            <a:ext cx="19134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pl-PL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Duże firmy objęte dyrektywą NFRD zatrudniające powyżej 500 osób</a:t>
            </a:r>
          </a:p>
          <a:p>
            <a:pPr algn="ctr" defTabSz="1219170"/>
            <a:endParaRPr lang="pl-PL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defTabSz="1219170"/>
            <a:endParaRPr lang="pl-PL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defTabSz="1219170"/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Styczeń 2024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flipH="1">
            <a:off x="6820732" y="4120055"/>
            <a:ext cx="15401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pl-PL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Duże firmy zatrudniające powyżej 250 osób</a:t>
            </a:r>
          </a:p>
          <a:p>
            <a:pPr algn="ctr" defTabSz="1219170"/>
            <a:endParaRPr lang="pl-PL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defTabSz="1219170"/>
            <a:endParaRPr lang="pl-PL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defTabSz="1219170"/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Styczeń 2025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flipH="1">
            <a:off x="8930654" y="4025145"/>
            <a:ext cx="23574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pl-PL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MŚP notowane na giełdzie i oddziały firm zagranicznych prowadzące działalność w Europie</a:t>
            </a:r>
          </a:p>
          <a:p>
            <a:pPr algn="ctr" defTabSz="1219170"/>
            <a:endParaRPr lang="pl-PL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defTabSz="1219170"/>
            <a:endParaRPr lang="pl-PL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defTabSz="1219170"/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Styczeń 2026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477DE3E2-B93B-BF46-9D81-45455F48930B}"/>
              </a:ext>
            </a:extLst>
          </p:cNvPr>
          <p:cNvGrpSpPr/>
          <p:nvPr/>
        </p:nvGrpSpPr>
        <p:grpSpPr>
          <a:xfrm>
            <a:off x="2266578" y="3158114"/>
            <a:ext cx="737070" cy="737070"/>
            <a:chOff x="742578" y="3158114"/>
            <a:chExt cx="737070" cy="737070"/>
          </a:xfrm>
        </p:grpSpPr>
        <p:sp>
          <p:nvSpPr>
            <p:cNvPr id="12" name="Oval 11"/>
            <p:cNvSpPr/>
            <p:nvPr/>
          </p:nvSpPr>
          <p:spPr>
            <a:xfrm>
              <a:off x="742578" y="3158114"/>
              <a:ext cx="737070" cy="73707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61" name="Freeform 26"/>
            <p:cNvSpPr>
              <a:spLocks noEditPoints="1"/>
            </p:cNvSpPr>
            <p:nvPr/>
          </p:nvSpPr>
          <p:spPr bwMode="auto">
            <a:xfrm>
              <a:off x="924645" y="3326396"/>
              <a:ext cx="377825" cy="369890"/>
            </a:xfrm>
            <a:custGeom>
              <a:avLst/>
              <a:gdLst>
                <a:gd name="T0" fmla="*/ 397 w 521"/>
                <a:gd name="T1" fmla="*/ 294 h 510"/>
                <a:gd name="T2" fmla="*/ 386 w 521"/>
                <a:gd name="T3" fmla="*/ 283 h 510"/>
                <a:gd name="T4" fmla="*/ 371 w 521"/>
                <a:gd name="T5" fmla="*/ 297 h 510"/>
                <a:gd name="T6" fmla="*/ 343 w 521"/>
                <a:gd name="T7" fmla="*/ 326 h 510"/>
                <a:gd name="T8" fmla="*/ 415 w 521"/>
                <a:gd name="T9" fmla="*/ 161 h 510"/>
                <a:gd name="T10" fmla="*/ 492 w 521"/>
                <a:gd name="T11" fmla="*/ 140 h 510"/>
                <a:gd name="T12" fmla="*/ 507 w 521"/>
                <a:gd name="T13" fmla="*/ 52 h 510"/>
                <a:gd name="T14" fmla="*/ 466 w 521"/>
                <a:gd name="T15" fmla="*/ 88 h 510"/>
                <a:gd name="T16" fmla="*/ 428 w 521"/>
                <a:gd name="T17" fmla="*/ 50 h 510"/>
                <a:gd name="T18" fmla="*/ 463 w 521"/>
                <a:gd name="T19" fmla="*/ 9 h 510"/>
                <a:gd name="T20" fmla="*/ 434 w 521"/>
                <a:gd name="T21" fmla="*/ 0 h 510"/>
                <a:gd name="T22" fmla="*/ 355 w 521"/>
                <a:gd name="T23" fmla="*/ 101 h 510"/>
                <a:gd name="T24" fmla="*/ 124 w 521"/>
                <a:gd name="T25" fmla="*/ 107 h 510"/>
                <a:gd name="T26" fmla="*/ 134 w 521"/>
                <a:gd name="T27" fmla="*/ 85 h 510"/>
                <a:gd name="T28" fmla="*/ 46 w 521"/>
                <a:gd name="T29" fmla="*/ 8 h 510"/>
                <a:gd name="T30" fmla="*/ 12 w 521"/>
                <a:gd name="T31" fmla="*/ 45 h 510"/>
                <a:gd name="T32" fmla="*/ 91 w 521"/>
                <a:gd name="T33" fmla="*/ 128 h 510"/>
                <a:gd name="T34" fmla="*/ 102 w 521"/>
                <a:gd name="T35" fmla="*/ 128 h 510"/>
                <a:gd name="T36" fmla="*/ 225 w 521"/>
                <a:gd name="T37" fmla="*/ 230 h 510"/>
                <a:gd name="T38" fmla="*/ 88 w 521"/>
                <a:gd name="T39" fmla="*/ 346 h 510"/>
                <a:gd name="T40" fmla="*/ 9 w 521"/>
                <a:gd name="T41" fmla="*/ 452 h 510"/>
                <a:gd name="T42" fmla="*/ 23 w 521"/>
                <a:gd name="T43" fmla="*/ 455 h 510"/>
                <a:gd name="T44" fmla="*/ 86 w 521"/>
                <a:gd name="T45" fmla="*/ 430 h 510"/>
                <a:gd name="T46" fmla="*/ 60 w 521"/>
                <a:gd name="T47" fmla="*/ 493 h 510"/>
                <a:gd name="T48" fmla="*/ 64 w 521"/>
                <a:gd name="T49" fmla="*/ 506 h 510"/>
                <a:gd name="T50" fmla="*/ 145 w 521"/>
                <a:gd name="T51" fmla="*/ 486 h 510"/>
                <a:gd name="T52" fmla="*/ 285 w 521"/>
                <a:gd name="T53" fmla="*/ 291 h 510"/>
                <a:gd name="T54" fmla="*/ 288 w 521"/>
                <a:gd name="T55" fmla="*/ 380 h 510"/>
                <a:gd name="T56" fmla="*/ 294 w 521"/>
                <a:gd name="T57" fmla="*/ 394 h 510"/>
                <a:gd name="T58" fmla="*/ 309 w 521"/>
                <a:gd name="T59" fmla="*/ 382 h 510"/>
                <a:gd name="T60" fmla="*/ 452 w 521"/>
                <a:gd name="T61" fmla="*/ 502 h 510"/>
                <a:gd name="T62" fmla="*/ 508 w 521"/>
                <a:gd name="T63" fmla="*/ 447 h 510"/>
                <a:gd name="T64" fmla="*/ 388 w 521"/>
                <a:gd name="T65" fmla="*/ 303 h 510"/>
                <a:gd name="T66" fmla="*/ 31 w 521"/>
                <a:gd name="T67" fmla="*/ 45 h 510"/>
                <a:gd name="T68" fmla="*/ 117 w 521"/>
                <a:gd name="T69" fmla="*/ 91 h 510"/>
                <a:gd name="T70" fmla="*/ 151 w 521"/>
                <a:gd name="T71" fmla="*/ 409 h 510"/>
                <a:gd name="T72" fmla="*/ 88 w 521"/>
                <a:gd name="T73" fmla="*/ 494 h 510"/>
                <a:gd name="T74" fmla="*/ 108 w 521"/>
                <a:gd name="T75" fmla="*/ 468 h 510"/>
                <a:gd name="T76" fmla="*/ 100 w 521"/>
                <a:gd name="T77" fmla="*/ 421 h 510"/>
                <a:gd name="T78" fmla="*/ 55 w 521"/>
                <a:gd name="T79" fmla="*/ 406 h 510"/>
                <a:gd name="T80" fmla="*/ 22 w 521"/>
                <a:gd name="T81" fmla="*/ 433 h 510"/>
                <a:gd name="T82" fmla="*/ 88 w 521"/>
                <a:gd name="T83" fmla="*/ 362 h 510"/>
                <a:gd name="T84" fmla="*/ 115 w 521"/>
                <a:gd name="T85" fmla="*/ 363 h 510"/>
                <a:gd name="T86" fmla="*/ 371 w 521"/>
                <a:gd name="T87" fmla="*/ 101 h 510"/>
                <a:gd name="T88" fmla="*/ 434 w 521"/>
                <a:gd name="T89" fmla="*/ 16 h 510"/>
                <a:gd name="T90" fmla="*/ 414 w 521"/>
                <a:gd name="T91" fmla="*/ 42 h 510"/>
                <a:gd name="T92" fmla="*/ 421 w 521"/>
                <a:gd name="T93" fmla="*/ 88 h 510"/>
                <a:gd name="T94" fmla="*/ 467 w 521"/>
                <a:gd name="T95" fmla="*/ 104 h 510"/>
                <a:gd name="T96" fmla="*/ 500 w 521"/>
                <a:gd name="T97" fmla="*/ 76 h 510"/>
                <a:gd name="T98" fmla="*/ 434 w 521"/>
                <a:gd name="T99" fmla="*/ 147 h 510"/>
                <a:gd name="T100" fmla="*/ 407 w 521"/>
                <a:gd name="T101" fmla="*/ 147 h 510"/>
                <a:gd name="T102" fmla="*/ 151 w 521"/>
                <a:gd name="T103" fmla="*/ 409 h 510"/>
                <a:gd name="T104" fmla="*/ 424 w 521"/>
                <a:gd name="T105" fmla="*/ 475 h 510"/>
                <a:gd name="T106" fmla="*/ 377 w 521"/>
                <a:gd name="T107" fmla="*/ 314 h 510"/>
                <a:gd name="T108" fmla="*/ 492 w 521"/>
                <a:gd name="T109" fmla="*/ 44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1" h="510">
                  <a:moveTo>
                    <a:pt x="388" y="303"/>
                  </a:moveTo>
                  <a:cubicBezTo>
                    <a:pt x="397" y="294"/>
                    <a:pt x="397" y="294"/>
                    <a:pt x="397" y="294"/>
                  </a:cubicBezTo>
                  <a:cubicBezTo>
                    <a:pt x="400" y="291"/>
                    <a:pt x="400" y="286"/>
                    <a:pt x="397" y="283"/>
                  </a:cubicBezTo>
                  <a:cubicBezTo>
                    <a:pt x="394" y="279"/>
                    <a:pt x="389" y="279"/>
                    <a:pt x="386" y="283"/>
                  </a:cubicBezTo>
                  <a:cubicBezTo>
                    <a:pt x="371" y="297"/>
                    <a:pt x="371" y="297"/>
                    <a:pt x="371" y="297"/>
                  </a:cubicBezTo>
                  <a:cubicBezTo>
                    <a:pt x="371" y="297"/>
                    <a:pt x="371" y="297"/>
                    <a:pt x="371" y="297"/>
                  </a:cubicBezTo>
                  <a:cubicBezTo>
                    <a:pt x="371" y="297"/>
                    <a:pt x="371" y="297"/>
                    <a:pt x="371" y="297"/>
                  </a:cubicBezTo>
                  <a:cubicBezTo>
                    <a:pt x="343" y="326"/>
                    <a:pt x="343" y="326"/>
                    <a:pt x="343" y="326"/>
                  </a:cubicBezTo>
                  <a:cubicBezTo>
                    <a:pt x="297" y="280"/>
                    <a:pt x="297" y="280"/>
                    <a:pt x="297" y="280"/>
                  </a:cubicBezTo>
                  <a:cubicBezTo>
                    <a:pt x="415" y="161"/>
                    <a:pt x="415" y="161"/>
                    <a:pt x="415" y="161"/>
                  </a:cubicBezTo>
                  <a:cubicBezTo>
                    <a:pt x="421" y="163"/>
                    <a:pt x="428" y="163"/>
                    <a:pt x="434" y="163"/>
                  </a:cubicBezTo>
                  <a:cubicBezTo>
                    <a:pt x="456" y="163"/>
                    <a:pt x="476" y="155"/>
                    <a:pt x="492" y="140"/>
                  </a:cubicBezTo>
                  <a:cubicBezTo>
                    <a:pt x="513" y="118"/>
                    <a:pt x="521" y="87"/>
                    <a:pt x="512" y="58"/>
                  </a:cubicBezTo>
                  <a:cubicBezTo>
                    <a:pt x="512" y="55"/>
                    <a:pt x="509" y="53"/>
                    <a:pt x="507" y="52"/>
                  </a:cubicBezTo>
                  <a:cubicBezTo>
                    <a:pt x="504" y="52"/>
                    <a:pt x="501" y="53"/>
                    <a:pt x="499" y="55"/>
                  </a:cubicBezTo>
                  <a:cubicBezTo>
                    <a:pt x="466" y="88"/>
                    <a:pt x="466" y="88"/>
                    <a:pt x="466" y="88"/>
                  </a:cubicBezTo>
                  <a:cubicBezTo>
                    <a:pt x="436" y="80"/>
                    <a:pt x="436" y="80"/>
                    <a:pt x="436" y="80"/>
                  </a:cubicBezTo>
                  <a:cubicBezTo>
                    <a:pt x="428" y="50"/>
                    <a:pt x="428" y="50"/>
                    <a:pt x="428" y="50"/>
                  </a:cubicBezTo>
                  <a:cubicBezTo>
                    <a:pt x="461" y="17"/>
                    <a:pt x="461" y="17"/>
                    <a:pt x="461" y="17"/>
                  </a:cubicBezTo>
                  <a:cubicBezTo>
                    <a:pt x="463" y="15"/>
                    <a:pt x="464" y="12"/>
                    <a:pt x="463" y="9"/>
                  </a:cubicBezTo>
                  <a:cubicBezTo>
                    <a:pt x="463" y="6"/>
                    <a:pt x="461" y="4"/>
                    <a:pt x="458" y="3"/>
                  </a:cubicBezTo>
                  <a:cubicBezTo>
                    <a:pt x="450" y="1"/>
                    <a:pt x="442" y="0"/>
                    <a:pt x="434" y="0"/>
                  </a:cubicBezTo>
                  <a:cubicBezTo>
                    <a:pt x="412" y="0"/>
                    <a:pt x="392" y="8"/>
                    <a:pt x="376" y="24"/>
                  </a:cubicBezTo>
                  <a:cubicBezTo>
                    <a:pt x="356" y="44"/>
                    <a:pt x="348" y="73"/>
                    <a:pt x="355" y="101"/>
                  </a:cubicBezTo>
                  <a:cubicBezTo>
                    <a:pt x="236" y="219"/>
                    <a:pt x="236" y="219"/>
                    <a:pt x="236" y="219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34" y="97"/>
                    <a:pt x="134" y="97"/>
                    <a:pt x="134" y="97"/>
                  </a:cubicBezTo>
                  <a:cubicBezTo>
                    <a:pt x="137" y="93"/>
                    <a:pt x="137" y="88"/>
                    <a:pt x="134" y="8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4" y="5"/>
                    <a:pt x="49" y="5"/>
                    <a:pt x="46" y="8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2" y="41"/>
                    <a:pt x="12" y="43"/>
                    <a:pt x="12" y="45"/>
                  </a:cubicBezTo>
                  <a:cubicBezTo>
                    <a:pt x="12" y="47"/>
                    <a:pt x="12" y="50"/>
                    <a:pt x="14" y="51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3" y="130"/>
                    <a:pt x="95" y="131"/>
                    <a:pt x="97" y="131"/>
                  </a:cubicBezTo>
                  <a:cubicBezTo>
                    <a:pt x="99" y="131"/>
                    <a:pt x="101" y="130"/>
                    <a:pt x="102" y="128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225" y="230"/>
                    <a:pt x="225" y="230"/>
                    <a:pt x="225" y="230"/>
                  </a:cubicBezTo>
                  <a:cubicBezTo>
                    <a:pt x="107" y="349"/>
                    <a:pt x="107" y="349"/>
                    <a:pt x="107" y="349"/>
                  </a:cubicBezTo>
                  <a:cubicBezTo>
                    <a:pt x="100" y="347"/>
                    <a:pt x="94" y="346"/>
                    <a:pt x="88" y="346"/>
                  </a:cubicBezTo>
                  <a:cubicBezTo>
                    <a:pt x="66" y="346"/>
                    <a:pt x="45" y="355"/>
                    <a:pt x="30" y="370"/>
                  </a:cubicBezTo>
                  <a:cubicBezTo>
                    <a:pt x="8" y="392"/>
                    <a:pt x="0" y="423"/>
                    <a:pt x="9" y="452"/>
                  </a:cubicBezTo>
                  <a:cubicBezTo>
                    <a:pt x="10" y="455"/>
                    <a:pt x="12" y="457"/>
                    <a:pt x="15" y="457"/>
                  </a:cubicBezTo>
                  <a:cubicBezTo>
                    <a:pt x="18" y="458"/>
                    <a:pt x="21" y="457"/>
                    <a:pt x="23" y="455"/>
                  </a:cubicBezTo>
                  <a:cubicBezTo>
                    <a:pt x="56" y="422"/>
                    <a:pt x="56" y="422"/>
                    <a:pt x="56" y="422"/>
                  </a:cubicBezTo>
                  <a:cubicBezTo>
                    <a:pt x="86" y="430"/>
                    <a:pt x="86" y="430"/>
                    <a:pt x="86" y="430"/>
                  </a:cubicBezTo>
                  <a:cubicBezTo>
                    <a:pt x="93" y="460"/>
                    <a:pt x="93" y="460"/>
                    <a:pt x="93" y="460"/>
                  </a:cubicBezTo>
                  <a:cubicBezTo>
                    <a:pt x="60" y="493"/>
                    <a:pt x="60" y="493"/>
                    <a:pt x="60" y="493"/>
                  </a:cubicBezTo>
                  <a:cubicBezTo>
                    <a:pt x="58" y="495"/>
                    <a:pt x="58" y="498"/>
                    <a:pt x="58" y="501"/>
                  </a:cubicBezTo>
                  <a:cubicBezTo>
                    <a:pt x="59" y="503"/>
                    <a:pt x="61" y="506"/>
                    <a:pt x="64" y="506"/>
                  </a:cubicBezTo>
                  <a:cubicBezTo>
                    <a:pt x="71" y="509"/>
                    <a:pt x="79" y="510"/>
                    <a:pt x="88" y="510"/>
                  </a:cubicBezTo>
                  <a:cubicBezTo>
                    <a:pt x="109" y="510"/>
                    <a:pt x="130" y="502"/>
                    <a:pt x="145" y="486"/>
                  </a:cubicBezTo>
                  <a:cubicBezTo>
                    <a:pt x="166" y="466"/>
                    <a:pt x="174" y="437"/>
                    <a:pt x="167" y="409"/>
                  </a:cubicBezTo>
                  <a:cubicBezTo>
                    <a:pt x="285" y="291"/>
                    <a:pt x="285" y="291"/>
                    <a:pt x="285" y="291"/>
                  </a:cubicBezTo>
                  <a:cubicBezTo>
                    <a:pt x="331" y="337"/>
                    <a:pt x="331" y="337"/>
                    <a:pt x="331" y="337"/>
                  </a:cubicBezTo>
                  <a:cubicBezTo>
                    <a:pt x="288" y="380"/>
                    <a:pt x="288" y="380"/>
                    <a:pt x="288" y="380"/>
                  </a:cubicBezTo>
                  <a:cubicBezTo>
                    <a:pt x="285" y="383"/>
                    <a:pt x="285" y="388"/>
                    <a:pt x="288" y="391"/>
                  </a:cubicBezTo>
                  <a:cubicBezTo>
                    <a:pt x="290" y="393"/>
                    <a:pt x="292" y="394"/>
                    <a:pt x="294" y="394"/>
                  </a:cubicBezTo>
                  <a:cubicBezTo>
                    <a:pt x="296" y="394"/>
                    <a:pt x="298" y="393"/>
                    <a:pt x="300" y="391"/>
                  </a:cubicBezTo>
                  <a:cubicBezTo>
                    <a:pt x="309" y="382"/>
                    <a:pt x="309" y="382"/>
                    <a:pt x="309" y="382"/>
                  </a:cubicBezTo>
                  <a:cubicBezTo>
                    <a:pt x="413" y="486"/>
                    <a:pt x="413" y="486"/>
                    <a:pt x="413" y="486"/>
                  </a:cubicBezTo>
                  <a:cubicBezTo>
                    <a:pt x="424" y="497"/>
                    <a:pt x="438" y="502"/>
                    <a:pt x="452" y="502"/>
                  </a:cubicBezTo>
                  <a:cubicBezTo>
                    <a:pt x="467" y="502"/>
                    <a:pt x="481" y="497"/>
                    <a:pt x="492" y="486"/>
                  </a:cubicBezTo>
                  <a:cubicBezTo>
                    <a:pt x="502" y="475"/>
                    <a:pt x="508" y="461"/>
                    <a:pt x="508" y="447"/>
                  </a:cubicBezTo>
                  <a:cubicBezTo>
                    <a:pt x="508" y="432"/>
                    <a:pt x="502" y="418"/>
                    <a:pt x="492" y="407"/>
                  </a:cubicBezTo>
                  <a:lnTo>
                    <a:pt x="388" y="303"/>
                  </a:lnTo>
                  <a:close/>
                  <a:moveTo>
                    <a:pt x="97" y="111"/>
                  </a:moveTo>
                  <a:cubicBezTo>
                    <a:pt x="31" y="45"/>
                    <a:pt x="31" y="45"/>
                    <a:pt x="31" y="4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117" y="91"/>
                    <a:pt x="117" y="91"/>
                    <a:pt x="117" y="91"/>
                  </a:cubicBezTo>
                  <a:lnTo>
                    <a:pt x="97" y="111"/>
                  </a:lnTo>
                  <a:close/>
                  <a:moveTo>
                    <a:pt x="151" y="409"/>
                  </a:moveTo>
                  <a:cubicBezTo>
                    <a:pt x="158" y="432"/>
                    <a:pt x="151" y="458"/>
                    <a:pt x="134" y="475"/>
                  </a:cubicBezTo>
                  <a:cubicBezTo>
                    <a:pt x="122" y="487"/>
                    <a:pt x="105" y="494"/>
                    <a:pt x="88" y="494"/>
                  </a:cubicBezTo>
                  <a:cubicBezTo>
                    <a:pt x="86" y="494"/>
                    <a:pt x="84" y="494"/>
                    <a:pt x="82" y="494"/>
                  </a:cubicBezTo>
                  <a:cubicBezTo>
                    <a:pt x="108" y="468"/>
                    <a:pt x="108" y="468"/>
                    <a:pt x="108" y="468"/>
                  </a:cubicBezTo>
                  <a:cubicBezTo>
                    <a:pt x="110" y="466"/>
                    <a:pt x="111" y="463"/>
                    <a:pt x="110" y="461"/>
                  </a:cubicBezTo>
                  <a:cubicBezTo>
                    <a:pt x="100" y="421"/>
                    <a:pt x="100" y="421"/>
                    <a:pt x="100" y="421"/>
                  </a:cubicBezTo>
                  <a:cubicBezTo>
                    <a:pt x="99" y="419"/>
                    <a:pt x="97" y="416"/>
                    <a:pt x="94" y="416"/>
                  </a:cubicBezTo>
                  <a:cubicBezTo>
                    <a:pt x="55" y="406"/>
                    <a:pt x="55" y="406"/>
                    <a:pt x="55" y="406"/>
                  </a:cubicBezTo>
                  <a:cubicBezTo>
                    <a:pt x="52" y="405"/>
                    <a:pt x="49" y="406"/>
                    <a:pt x="47" y="408"/>
                  </a:cubicBezTo>
                  <a:cubicBezTo>
                    <a:pt x="22" y="433"/>
                    <a:pt x="22" y="433"/>
                    <a:pt x="22" y="433"/>
                  </a:cubicBezTo>
                  <a:cubicBezTo>
                    <a:pt x="20" y="414"/>
                    <a:pt x="27" y="395"/>
                    <a:pt x="41" y="382"/>
                  </a:cubicBezTo>
                  <a:cubicBezTo>
                    <a:pt x="53" y="369"/>
                    <a:pt x="70" y="362"/>
                    <a:pt x="88" y="362"/>
                  </a:cubicBezTo>
                  <a:cubicBezTo>
                    <a:pt x="94" y="362"/>
                    <a:pt x="101" y="363"/>
                    <a:pt x="107" y="365"/>
                  </a:cubicBezTo>
                  <a:cubicBezTo>
                    <a:pt x="110" y="366"/>
                    <a:pt x="113" y="365"/>
                    <a:pt x="115" y="363"/>
                  </a:cubicBezTo>
                  <a:cubicBezTo>
                    <a:pt x="369" y="109"/>
                    <a:pt x="369" y="109"/>
                    <a:pt x="369" y="109"/>
                  </a:cubicBezTo>
                  <a:cubicBezTo>
                    <a:pt x="371" y="107"/>
                    <a:pt x="372" y="104"/>
                    <a:pt x="371" y="101"/>
                  </a:cubicBezTo>
                  <a:cubicBezTo>
                    <a:pt x="364" y="78"/>
                    <a:pt x="370" y="52"/>
                    <a:pt x="388" y="35"/>
                  </a:cubicBezTo>
                  <a:cubicBezTo>
                    <a:pt x="400" y="23"/>
                    <a:pt x="416" y="16"/>
                    <a:pt x="434" y="16"/>
                  </a:cubicBezTo>
                  <a:cubicBezTo>
                    <a:pt x="436" y="16"/>
                    <a:pt x="438" y="16"/>
                    <a:pt x="439" y="16"/>
                  </a:cubicBezTo>
                  <a:cubicBezTo>
                    <a:pt x="414" y="42"/>
                    <a:pt x="414" y="42"/>
                    <a:pt x="414" y="42"/>
                  </a:cubicBezTo>
                  <a:cubicBezTo>
                    <a:pt x="412" y="44"/>
                    <a:pt x="411" y="47"/>
                    <a:pt x="412" y="49"/>
                  </a:cubicBezTo>
                  <a:cubicBezTo>
                    <a:pt x="421" y="88"/>
                    <a:pt x="421" y="88"/>
                    <a:pt x="421" y="88"/>
                  </a:cubicBezTo>
                  <a:cubicBezTo>
                    <a:pt x="422" y="91"/>
                    <a:pt x="424" y="94"/>
                    <a:pt x="427" y="94"/>
                  </a:cubicBezTo>
                  <a:cubicBezTo>
                    <a:pt x="467" y="104"/>
                    <a:pt x="467" y="104"/>
                    <a:pt x="467" y="104"/>
                  </a:cubicBezTo>
                  <a:cubicBezTo>
                    <a:pt x="469" y="105"/>
                    <a:pt x="472" y="104"/>
                    <a:pt x="474" y="102"/>
                  </a:cubicBezTo>
                  <a:cubicBezTo>
                    <a:pt x="500" y="76"/>
                    <a:pt x="500" y="76"/>
                    <a:pt x="500" y="76"/>
                  </a:cubicBezTo>
                  <a:cubicBezTo>
                    <a:pt x="501" y="95"/>
                    <a:pt x="494" y="114"/>
                    <a:pt x="481" y="128"/>
                  </a:cubicBezTo>
                  <a:cubicBezTo>
                    <a:pt x="468" y="141"/>
                    <a:pt x="452" y="147"/>
                    <a:pt x="434" y="147"/>
                  </a:cubicBezTo>
                  <a:cubicBezTo>
                    <a:pt x="428" y="147"/>
                    <a:pt x="421" y="147"/>
                    <a:pt x="415" y="145"/>
                  </a:cubicBezTo>
                  <a:cubicBezTo>
                    <a:pt x="412" y="144"/>
                    <a:pt x="409" y="145"/>
                    <a:pt x="407" y="147"/>
                  </a:cubicBezTo>
                  <a:cubicBezTo>
                    <a:pt x="153" y="401"/>
                    <a:pt x="153" y="401"/>
                    <a:pt x="153" y="401"/>
                  </a:cubicBezTo>
                  <a:cubicBezTo>
                    <a:pt x="150" y="403"/>
                    <a:pt x="150" y="406"/>
                    <a:pt x="151" y="409"/>
                  </a:cubicBezTo>
                  <a:close/>
                  <a:moveTo>
                    <a:pt x="481" y="475"/>
                  </a:moveTo>
                  <a:cubicBezTo>
                    <a:pt x="465" y="490"/>
                    <a:pt x="440" y="490"/>
                    <a:pt x="424" y="475"/>
                  </a:cubicBezTo>
                  <a:cubicBezTo>
                    <a:pt x="320" y="371"/>
                    <a:pt x="320" y="371"/>
                    <a:pt x="320" y="371"/>
                  </a:cubicBezTo>
                  <a:cubicBezTo>
                    <a:pt x="377" y="314"/>
                    <a:pt x="377" y="314"/>
                    <a:pt x="377" y="314"/>
                  </a:cubicBezTo>
                  <a:cubicBezTo>
                    <a:pt x="481" y="418"/>
                    <a:pt x="481" y="418"/>
                    <a:pt x="481" y="418"/>
                  </a:cubicBezTo>
                  <a:cubicBezTo>
                    <a:pt x="488" y="426"/>
                    <a:pt x="492" y="436"/>
                    <a:pt x="492" y="447"/>
                  </a:cubicBezTo>
                  <a:cubicBezTo>
                    <a:pt x="492" y="457"/>
                    <a:pt x="488" y="467"/>
                    <a:pt x="481" y="4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srgbClr val="57565A"/>
                </a:solidFill>
                <a:latin typeface="Open Sans Light"/>
              </a:endParaRPr>
            </a:p>
          </p:txBody>
        </p:sp>
      </p:grpSp>
      <p:grpSp>
        <p:nvGrpSpPr>
          <p:cNvPr id="58" name="Grupa 57">
            <a:extLst>
              <a:ext uri="{FF2B5EF4-FFF2-40B4-BE49-F238E27FC236}">
                <a16:creationId xmlns:a16="http://schemas.microsoft.com/office/drawing/2014/main" id="{4CD7A1D2-9061-3F47-9366-604DEB3D9C5B}"/>
              </a:ext>
            </a:extLst>
          </p:cNvPr>
          <p:cNvGrpSpPr/>
          <p:nvPr/>
        </p:nvGrpSpPr>
        <p:grpSpPr>
          <a:xfrm>
            <a:off x="7190274" y="3029156"/>
            <a:ext cx="737070" cy="737070"/>
            <a:chOff x="4195098" y="3158114"/>
            <a:chExt cx="737070" cy="737070"/>
          </a:xfrm>
        </p:grpSpPr>
        <p:sp>
          <p:nvSpPr>
            <p:cNvPr id="16" name="Oval 15"/>
            <p:cNvSpPr/>
            <p:nvPr/>
          </p:nvSpPr>
          <p:spPr>
            <a:xfrm>
              <a:off x="4195098" y="3158114"/>
              <a:ext cx="737070" cy="73707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dirty="0">
                <a:solidFill>
                  <a:prstClr val="white"/>
                </a:solidFill>
                <a:latin typeface="Open Sans Light"/>
              </a:endParaRPr>
            </a:p>
          </p:txBody>
        </p:sp>
        <p:grpSp>
          <p:nvGrpSpPr>
            <p:cNvPr id="4" name="Group 4"/>
            <p:cNvGrpSpPr>
              <a:grpSpLocks noChangeAspect="1"/>
            </p:cNvGrpSpPr>
            <p:nvPr/>
          </p:nvGrpSpPr>
          <p:grpSpPr bwMode="auto">
            <a:xfrm>
              <a:off x="4406470" y="3331874"/>
              <a:ext cx="314325" cy="422275"/>
              <a:chOff x="606" y="1800"/>
              <a:chExt cx="198" cy="266"/>
            </a:xfrm>
            <a:solidFill>
              <a:srgbClr val="FFFFFF"/>
            </a:solidFill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606" y="1800"/>
                <a:ext cx="198" cy="266"/>
              </a:xfrm>
              <a:custGeom>
                <a:avLst/>
                <a:gdLst>
                  <a:gd name="T0" fmla="*/ 472 w 479"/>
                  <a:gd name="T1" fmla="*/ 29 h 642"/>
                  <a:gd name="T2" fmla="*/ 406 w 479"/>
                  <a:gd name="T3" fmla="*/ 29 h 642"/>
                  <a:gd name="T4" fmla="*/ 406 w 479"/>
                  <a:gd name="T5" fmla="*/ 7 h 642"/>
                  <a:gd name="T6" fmla="*/ 399 w 479"/>
                  <a:gd name="T7" fmla="*/ 0 h 642"/>
                  <a:gd name="T8" fmla="*/ 392 w 479"/>
                  <a:gd name="T9" fmla="*/ 7 h 642"/>
                  <a:gd name="T10" fmla="*/ 392 w 479"/>
                  <a:gd name="T11" fmla="*/ 66 h 642"/>
                  <a:gd name="T12" fmla="*/ 399 w 479"/>
                  <a:gd name="T13" fmla="*/ 73 h 642"/>
                  <a:gd name="T14" fmla="*/ 406 w 479"/>
                  <a:gd name="T15" fmla="*/ 66 h 642"/>
                  <a:gd name="T16" fmla="*/ 406 w 479"/>
                  <a:gd name="T17" fmla="*/ 43 h 642"/>
                  <a:gd name="T18" fmla="*/ 465 w 479"/>
                  <a:gd name="T19" fmla="*/ 43 h 642"/>
                  <a:gd name="T20" fmla="*/ 465 w 479"/>
                  <a:gd name="T21" fmla="*/ 628 h 642"/>
                  <a:gd name="T22" fmla="*/ 14 w 479"/>
                  <a:gd name="T23" fmla="*/ 628 h 642"/>
                  <a:gd name="T24" fmla="*/ 14 w 479"/>
                  <a:gd name="T25" fmla="*/ 43 h 642"/>
                  <a:gd name="T26" fmla="*/ 51 w 479"/>
                  <a:gd name="T27" fmla="*/ 43 h 642"/>
                  <a:gd name="T28" fmla="*/ 58 w 479"/>
                  <a:gd name="T29" fmla="*/ 36 h 642"/>
                  <a:gd name="T30" fmla="*/ 51 w 479"/>
                  <a:gd name="T31" fmla="*/ 29 h 642"/>
                  <a:gd name="T32" fmla="*/ 7 w 479"/>
                  <a:gd name="T33" fmla="*/ 29 h 642"/>
                  <a:gd name="T34" fmla="*/ 0 w 479"/>
                  <a:gd name="T35" fmla="*/ 36 h 642"/>
                  <a:gd name="T36" fmla="*/ 0 w 479"/>
                  <a:gd name="T37" fmla="*/ 635 h 642"/>
                  <a:gd name="T38" fmla="*/ 7 w 479"/>
                  <a:gd name="T39" fmla="*/ 642 h 642"/>
                  <a:gd name="T40" fmla="*/ 472 w 479"/>
                  <a:gd name="T41" fmla="*/ 642 h 642"/>
                  <a:gd name="T42" fmla="*/ 479 w 479"/>
                  <a:gd name="T43" fmla="*/ 635 h 642"/>
                  <a:gd name="T44" fmla="*/ 479 w 479"/>
                  <a:gd name="T45" fmla="*/ 36 h 642"/>
                  <a:gd name="T46" fmla="*/ 472 w 479"/>
                  <a:gd name="T47" fmla="*/ 29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9" h="642">
                    <a:moveTo>
                      <a:pt x="472" y="29"/>
                    </a:moveTo>
                    <a:cubicBezTo>
                      <a:pt x="406" y="29"/>
                      <a:pt x="406" y="29"/>
                      <a:pt x="406" y="29"/>
                    </a:cubicBezTo>
                    <a:cubicBezTo>
                      <a:pt x="406" y="7"/>
                      <a:pt x="406" y="7"/>
                      <a:pt x="406" y="7"/>
                    </a:cubicBezTo>
                    <a:cubicBezTo>
                      <a:pt x="406" y="3"/>
                      <a:pt x="403" y="0"/>
                      <a:pt x="399" y="0"/>
                    </a:cubicBezTo>
                    <a:cubicBezTo>
                      <a:pt x="395" y="0"/>
                      <a:pt x="392" y="3"/>
                      <a:pt x="392" y="7"/>
                    </a:cubicBezTo>
                    <a:cubicBezTo>
                      <a:pt x="392" y="66"/>
                      <a:pt x="392" y="66"/>
                      <a:pt x="392" y="66"/>
                    </a:cubicBezTo>
                    <a:cubicBezTo>
                      <a:pt x="392" y="70"/>
                      <a:pt x="395" y="73"/>
                      <a:pt x="399" y="73"/>
                    </a:cubicBezTo>
                    <a:cubicBezTo>
                      <a:pt x="403" y="73"/>
                      <a:pt x="406" y="70"/>
                      <a:pt x="406" y="66"/>
                    </a:cubicBezTo>
                    <a:cubicBezTo>
                      <a:pt x="406" y="43"/>
                      <a:pt x="406" y="43"/>
                      <a:pt x="406" y="43"/>
                    </a:cubicBezTo>
                    <a:cubicBezTo>
                      <a:pt x="465" y="43"/>
                      <a:pt x="465" y="43"/>
                      <a:pt x="465" y="43"/>
                    </a:cubicBezTo>
                    <a:cubicBezTo>
                      <a:pt x="465" y="628"/>
                      <a:pt x="465" y="628"/>
                      <a:pt x="465" y="628"/>
                    </a:cubicBezTo>
                    <a:cubicBezTo>
                      <a:pt x="14" y="628"/>
                      <a:pt x="14" y="628"/>
                      <a:pt x="14" y="628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51" y="43"/>
                      <a:pt x="51" y="43"/>
                      <a:pt x="51" y="43"/>
                    </a:cubicBezTo>
                    <a:cubicBezTo>
                      <a:pt x="54" y="43"/>
                      <a:pt x="58" y="40"/>
                      <a:pt x="58" y="36"/>
                    </a:cubicBezTo>
                    <a:cubicBezTo>
                      <a:pt x="58" y="33"/>
                      <a:pt x="54" y="29"/>
                      <a:pt x="51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4" y="29"/>
                      <a:pt x="0" y="33"/>
                      <a:pt x="0" y="36"/>
                    </a:cubicBezTo>
                    <a:cubicBezTo>
                      <a:pt x="0" y="635"/>
                      <a:pt x="0" y="635"/>
                      <a:pt x="0" y="635"/>
                    </a:cubicBezTo>
                    <a:cubicBezTo>
                      <a:pt x="0" y="639"/>
                      <a:pt x="4" y="642"/>
                      <a:pt x="7" y="642"/>
                    </a:cubicBezTo>
                    <a:cubicBezTo>
                      <a:pt x="472" y="642"/>
                      <a:pt x="472" y="642"/>
                      <a:pt x="472" y="642"/>
                    </a:cubicBezTo>
                    <a:cubicBezTo>
                      <a:pt x="476" y="642"/>
                      <a:pt x="479" y="639"/>
                      <a:pt x="479" y="635"/>
                    </a:cubicBezTo>
                    <a:cubicBezTo>
                      <a:pt x="479" y="36"/>
                      <a:pt x="479" y="36"/>
                      <a:pt x="479" y="36"/>
                    </a:cubicBezTo>
                    <a:cubicBezTo>
                      <a:pt x="479" y="33"/>
                      <a:pt x="476" y="29"/>
                      <a:pt x="47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701" y="1800"/>
                <a:ext cx="18" cy="30"/>
              </a:xfrm>
              <a:custGeom>
                <a:avLst/>
                <a:gdLst>
                  <a:gd name="T0" fmla="*/ 7 w 43"/>
                  <a:gd name="T1" fmla="*/ 73 h 73"/>
                  <a:gd name="T2" fmla="*/ 14 w 43"/>
                  <a:gd name="T3" fmla="*/ 66 h 73"/>
                  <a:gd name="T4" fmla="*/ 14 w 43"/>
                  <a:gd name="T5" fmla="*/ 43 h 73"/>
                  <a:gd name="T6" fmla="*/ 36 w 43"/>
                  <a:gd name="T7" fmla="*/ 43 h 73"/>
                  <a:gd name="T8" fmla="*/ 43 w 43"/>
                  <a:gd name="T9" fmla="*/ 36 h 73"/>
                  <a:gd name="T10" fmla="*/ 36 w 43"/>
                  <a:gd name="T11" fmla="*/ 29 h 73"/>
                  <a:gd name="T12" fmla="*/ 14 w 43"/>
                  <a:gd name="T13" fmla="*/ 29 h 73"/>
                  <a:gd name="T14" fmla="*/ 14 w 43"/>
                  <a:gd name="T15" fmla="*/ 7 h 73"/>
                  <a:gd name="T16" fmla="*/ 7 w 43"/>
                  <a:gd name="T17" fmla="*/ 0 h 73"/>
                  <a:gd name="T18" fmla="*/ 0 w 43"/>
                  <a:gd name="T19" fmla="*/ 7 h 73"/>
                  <a:gd name="T20" fmla="*/ 0 w 43"/>
                  <a:gd name="T21" fmla="*/ 66 h 73"/>
                  <a:gd name="T22" fmla="*/ 7 w 43"/>
                  <a:gd name="T23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73">
                    <a:moveTo>
                      <a:pt x="7" y="73"/>
                    </a:moveTo>
                    <a:cubicBezTo>
                      <a:pt x="11" y="73"/>
                      <a:pt x="14" y="70"/>
                      <a:pt x="14" y="66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40" y="43"/>
                      <a:pt x="43" y="40"/>
                      <a:pt x="43" y="36"/>
                    </a:cubicBezTo>
                    <a:cubicBezTo>
                      <a:pt x="43" y="33"/>
                      <a:pt x="40" y="29"/>
                      <a:pt x="36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70"/>
                      <a:pt x="3" y="73"/>
                      <a:pt x="7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679" y="1800"/>
                <a:ext cx="18" cy="30"/>
              </a:xfrm>
              <a:custGeom>
                <a:avLst/>
                <a:gdLst>
                  <a:gd name="T0" fmla="*/ 7 w 43"/>
                  <a:gd name="T1" fmla="*/ 73 h 73"/>
                  <a:gd name="T2" fmla="*/ 14 w 43"/>
                  <a:gd name="T3" fmla="*/ 66 h 73"/>
                  <a:gd name="T4" fmla="*/ 14 w 43"/>
                  <a:gd name="T5" fmla="*/ 43 h 73"/>
                  <a:gd name="T6" fmla="*/ 36 w 43"/>
                  <a:gd name="T7" fmla="*/ 43 h 73"/>
                  <a:gd name="T8" fmla="*/ 43 w 43"/>
                  <a:gd name="T9" fmla="*/ 36 h 73"/>
                  <a:gd name="T10" fmla="*/ 36 w 43"/>
                  <a:gd name="T11" fmla="*/ 29 h 73"/>
                  <a:gd name="T12" fmla="*/ 14 w 43"/>
                  <a:gd name="T13" fmla="*/ 29 h 73"/>
                  <a:gd name="T14" fmla="*/ 14 w 43"/>
                  <a:gd name="T15" fmla="*/ 7 h 73"/>
                  <a:gd name="T16" fmla="*/ 7 w 43"/>
                  <a:gd name="T17" fmla="*/ 0 h 73"/>
                  <a:gd name="T18" fmla="*/ 0 w 43"/>
                  <a:gd name="T19" fmla="*/ 7 h 73"/>
                  <a:gd name="T20" fmla="*/ 0 w 43"/>
                  <a:gd name="T21" fmla="*/ 66 h 73"/>
                  <a:gd name="T22" fmla="*/ 7 w 43"/>
                  <a:gd name="T23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73">
                    <a:moveTo>
                      <a:pt x="7" y="73"/>
                    </a:moveTo>
                    <a:cubicBezTo>
                      <a:pt x="11" y="73"/>
                      <a:pt x="14" y="70"/>
                      <a:pt x="14" y="66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40" y="43"/>
                      <a:pt x="43" y="40"/>
                      <a:pt x="43" y="36"/>
                    </a:cubicBezTo>
                    <a:cubicBezTo>
                      <a:pt x="43" y="33"/>
                      <a:pt x="40" y="29"/>
                      <a:pt x="36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70"/>
                      <a:pt x="3" y="73"/>
                      <a:pt x="7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656" y="1800"/>
                <a:ext cx="18" cy="30"/>
              </a:xfrm>
              <a:custGeom>
                <a:avLst/>
                <a:gdLst>
                  <a:gd name="T0" fmla="*/ 7 w 43"/>
                  <a:gd name="T1" fmla="*/ 73 h 73"/>
                  <a:gd name="T2" fmla="*/ 14 w 43"/>
                  <a:gd name="T3" fmla="*/ 66 h 73"/>
                  <a:gd name="T4" fmla="*/ 14 w 43"/>
                  <a:gd name="T5" fmla="*/ 43 h 73"/>
                  <a:gd name="T6" fmla="*/ 36 w 43"/>
                  <a:gd name="T7" fmla="*/ 43 h 73"/>
                  <a:gd name="T8" fmla="*/ 43 w 43"/>
                  <a:gd name="T9" fmla="*/ 36 h 73"/>
                  <a:gd name="T10" fmla="*/ 36 w 43"/>
                  <a:gd name="T11" fmla="*/ 29 h 73"/>
                  <a:gd name="T12" fmla="*/ 14 w 43"/>
                  <a:gd name="T13" fmla="*/ 29 h 73"/>
                  <a:gd name="T14" fmla="*/ 14 w 43"/>
                  <a:gd name="T15" fmla="*/ 7 h 73"/>
                  <a:gd name="T16" fmla="*/ 7 w 43"/>
                  <a:gd name="T17" fmla="*/ 0 h 73"/>
                  <a:gd name="T18" fmla="*/ 0 w 43"/>
                  <a:gd name="T19" fmla="*/ 7 h 73"/>
                  <a:gd name="T20" fmla="*/ 0 w 43"/>
                  <a:gd name="T21" fmla="*/ 66 h 73"/>
                  <a:gd name="T22" fmla="*/ 7 w 43"/>
                  <a:gd name="T23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73">
                    <a:moveTo>
                      <a:pt x="7" y="73"/>
                    </a:moveTo>
                    <a:cubicBezTo>
                      <a:pt x="11" y="73"/>
                      <a:pt x="14" y="70"/>
                      <a:pt x="14" y="66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40" y="43"/>
                      <a:pt x="43" y="40"/>
                      <a:pt x="43" y="36"/>
                    </a:cubicBezTo>
                    <a:cubicBezTo>
                      <a:pt x="43" y="33"/>
                      <a:pt x="40" y="29"/>
                      <a:pt x="36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70"/>
                      <a:pt x="3" y="73"/>
                      <a:pt x="7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634" y="1800"/>
                <a:ext cx="18" cy="30"/>
              </a:xfrm>
              <a:custGeom>
                <a:avLst/>
                <a:gdLst>
                  <a:gd name="T0" fmla="*/ 7 w 43"/>
                  <a:gd name="T1" fmla="*/ 73 h 73"/>
                  <a:gd name="T2" fmla="*/ 14 w 43"/>
                  <a:gd name="T3" fmla="*/ 66 h 73"/>
                  <a:gd name="T4" fmla="*/ 14 w 43"/>
                  <a:gd name="T5" fmla="*/ 43 h 73"/>
                  <a:gd name="T6" fmla="*/ 36 w 43"/>
                  <a:gd name="T7" fmla="*/ 43 h 73"/>
                  <a:gd name="T8" fmla="*/ 43 w 43"/>
                  <a:gd name="T9" fmla="*/ 36 h 73"/>
                  <a:gd name="T10" fmla="*/ 36 w 43"/>
                  <a:gd name="T11" fmla="*/ 29 h 73"/>
                  <a:gd name="T12" fmla="*/ 14 w 43"/>
                  <a:gd name="T13" fmla="*/ 29 h 73"/>
                  <a:gd name="T14" fmla="*/ 14 w 43"/>
                  <a:gd name="T15" fmla="*/ 7 h 73"/>
                  <a:gd name="T16" fmla="*/ 7 w 43"/>
                  <a:gd name="T17" fmla="*/ 0 h 73"/>
                  <a:gd name="T18" fmla="*/ 0 w 43"/>
                  <a:gd name="T19" fmla="*/ 7 h 73"/>
                  <a:gd name="T20" fmla="*/ 0 w 43"/>
                  <a:gd name="T21" fmla="*/ 66 h 73"/>
                  <a:gd name="T22" fmla="*/ 7 w 43"/>
                  <a:gd name="T23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73">
                    <a:moveTo>
                      <a:pt x="7" y="73"/>
                    </a:moveTo>
                    <a:cubicBezTo>
                      <a:pt x="10" y="73"/>
                      <a:pt x="14" y="70"/>
                      <a:pt x="14" y="66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9" y="43"/>
                      <a:pt x="43" y="40"/>
                      <a:pt x="43" y="36"/>
                    </a:cubicBezTo>
                    <a:cubicBezTo>
                      <a:pt x="43" y="33"/>
                      <a:pt x="39" y="29"/>
                      <a:pt x="36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70"/>
                      <a:pt x="3" y="73"/>
                      <a:pt x="7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746" y="1800"/>
                <a:ext cx="18" cy="30"/>
              </a:xfrm>
              <a:custGeom>
                <a:avLst/>
                <a:gdLst>
                  <a:gd name="T0" fmla="*/ 7 w 43"/>
                  <a:gd name="T1" fmla="*/ 73 h 73"/>
                  <a:gd name="T2" fmla="*/ 14 w 43"/>
                  <a:gd name="T3" fmla="*/ 66 h 73"/>
                  <a:gd name="T4" fmla="*/ 14 w 43"/>
                  <a:gd name="T5" fmla="*/ 43 h 73"/>
                  <a:gd name="T6" fmla="*/ 36 w 43"/>
                  <a:gd name="T7" fmla="*/ 43 h 73"/>
                  <a:gd name="T8" fmla="*/ 43 w 43"/>
                  <a:gd name="T9" fmla="*/ 36 h 73"/>
                  <a:gd name="T10" fmla="*/ 36 w 43"/>
                  <a:gd name="T11" fmla="*/ 29 h 73"/>
                  <a:gd name="T12" fmla="*/ 14 w 43"/>
                  <a:gd name="T13" fmla="*/ 29 h 73"/>
                  <a:gd name="T14" fmla="*/ 14 w 43"/>
                  <a:gd name="T15" fmla="*/ 7 h 73"/>
                  <a:gd name="T16" fmla="*/ 7 w 43"/>
                  <a:gd name="T17" fmla="*/ 0 h 73"/>
                  <a:gd name="T18" fmla="*/ 0 w 43"/>
                  <a:gd name="T19" fmla="*/ 7 h 73"/>
                  <a:gd name="T20" fmla="*/ 0 w 43"/>
                  <a:gd name="T21" fmla="*/ 66 h 73"/>
                  <a:gd name="T22" fmla="*/ 7 w 43"/>
                  <a:gd name="T23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73">
                    <a:moveTo>
                      <a:pt x="7" y="73"/>
                    </a:moveTo>
                    <a:cubicBezTo>
                      <a:pt x="11" y="73"/>
                      <a:pt x="14" y="70"/>
                      <a:pt x="14" y="66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40" y="43"/>
                      <a:pt x="43" y="40"/>
                      <a:pt x="43" y="36"/>
                    </a:cubicBezTo>
                    <a:cubicBezTo>
                      <a:pt x="43" y="33"/>
                      <a:pt x="40" y="29"/>
                      <a:pt x="36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70"/>
                      <a:pt x="3" y="73"/>
                      <a:pt x="7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724" y="1800"/>
                <a:ext cx="17" cy="30"/>
              </a:xfrm>
              <a:custGeom>
                <a:avLst/>
                <a:gdLst>
                  <a:gd name="T0" fmla="*/ 7 w 43"/>
                  <a:gd name="T1" fmla="*/ 73 h 73"/>
                  <a:gd name="T2" fmla="*/ 14 w 43"/>
                  <a:gd name="T3" fmla="*/ 66 h 73"/>
                  <a:gd name="T4" fmla="*/ 14 w 43"/>
                  <a:gd name="T5" fmla="*/ 43 h 73"/>
                  <a:gd name="T6" fmla="*/ 36 w 43"/>
                  <a:gd name="T7" fmla="*/ 43 h 73"/>
                  <a:gd name="T8" fmla="*/ 43 w 43"/>
                  <a:gd name="T9" fmla="*/ 36 h 73"/>
                  <a:gd name="T10" fmla="*/ 36 w 43"/>
                  <a:gd name="T11" fmla="*/ 29 h 73"/>
                  <a:gd name="T12" fmla="*/ 14 w 43"/>
                  <a:gd name="T13" fmla="*/ 29 h 73"/>
                  <a:gd name="T14" fmla="*/ 14 w 43"/>
                  <a:gd name="T15" fmla="*/ 7 h 73"/>
                  <a:gd name="T16" fmla="*/ 7 w 43"/>
                  <a:gd name="T17" fmla="*/ 0 h 73"/>
                  <a:gd name="T18" fmla="*/ 0 w 43"/>
                  <a:gd name="T19" fmla="*/ 7 h 73"/>
                  <a:gd name="T20" fmla="*/ 0 w 43"/>
                  <a:gd name="T21" fmla="*/ 66 h 73"/>
                  <a:gd name="T22" fmla="*/ 7 w 43"/>
                  <a:gd name="T23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73">
                    <a:moveTo>
                      <a:pt x="7" y="73"/>
                    </a:moveTo>
                    <a:cubicBezTo>
                      <a:pt x="11" y="73"/>
                      <a:pt x="14" y="70"/>
                      <a:pt x="14" y="66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40" y="43"/>
                      <a:pt x="43" y="40"/>
                      <a:pt x="43" y="36"/>
                    </a:cubicBezTo>
                    <a:cubicBezTo>
                      <a:pt x="43" y="33"/>
                      <a:pt x="40" y="29"/>
                      <a:pt x="36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70"/>
                      <a:pt x="3" y="73"/>
                      <a:pt x="7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21" name="Freeform 12"/>
              <p:cNvSpPr>
                <a:spLocks/>
              </p:cNvSpPr>
              <p:nvPr/>
            </p:nvSpPr>
            <p:spPr bwMode="auto">
              <a:xfrm>
                <a:off x="636" y="2027"/>
                <a:ext cx="138" cy="6"/>
              </a:xfrm>
              <a:custGeom>
                <a:avLst/>
                <a:gdLst>
                  <a:gd name="T0" fmla="*/ 326 w 333"/>
                  <a:gd name="T1" fmla="*/ 0 h 14"/>
                  <a:gd name="T2" fmla="*/ 7 w 333"/>
                  <a:gd name="T3" fmla="*/ 0 h 14"/>
                  <a:gd name="T4" fmla="*/ 0 w 333"/>
                  <a:gd name="T5" fmla="*/ 7 h 14"/>
                  <a:gd name="T6" fmla="*/ 7 w 333"/>
                  <a:gd name="T7" fmla="*/ 14 h 14"/>
                  <a:gd name="T8" fmla="*/ 326 w 333"/>
                  <a:gd name="T9" fmla="*/ 14 h 14"/>
                  <a:gd name="T10" fmla="*/ 333 w 333"/>
                  <a:gd name="T11" fmla="*/ 7 h 14"/>
                  <a:gd name="T12" fmla="*/ 326 w 333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" h="14">
                    <a:moveTo>
                      <a:pt x="32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7" y="14"/>
                    </a:cubicBezTo>
                    <a:cubicBezTo>
                      <a:pt x="326" y="14"/>
                      <a:pt x="326" y="14"/>
                      <a:pt x="326" y="14"/>
                    </a:cubicBezTo>
                    <a:cubicBezTo>
                      <a:pt x="330" y="14"/>
                      <a:pt x="333" y="11"/>
                      <a:pt x="333" y="7"/>
                    </a:cubicBezTo>
                    <a:cubicBezTo>
                      <a:pt x="333" y="3"/>
                      <a:pt x="330" y="0"/>
                      <a:pt x="3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22" name="Freeform 13"/>
              <p:cNvSpPr>
                <a:spLocks/>
              </p:cNvSpPr>
              <p:nvPr/>
            </p:nvSpPr>
            <p:spPr bwMode="auto">
              <a:xfrm>
                <a:off x="636" y="2002"/>
                <a:ext cx="138" cy="6"/>
              </a:xfrm>
              <a:custGeom>
                <a:avLst/>
                <a:gdLst>
                  <a:gd name="T0" fmla="*/ 326 w 333"/>
                  <a:gd name="T1" fmla="*/ 0 h 14"/>
                  <a:gd name="T2" fmla="*/ 7 w 333"/>
                  <a:gd name="T3" fmla="*/ 0 h 14"/>
                  <a:gd name="T4" fmla="*/ 0 w 333"/>
                  <a:gd name="T5" fmla="*/ 7 h 14"/>
                  <a:gd name="T6" fmla="*/ 7 w 333"/>
                  <a:gd name="T7" fmla="*/ 14 h 14"/>
                  <a:gd name="T8" fmla="*/ 326 w 333"/>
                  <a:gd name="T9" fmla="*/ 14 h 14"/>
                  <a:gd name="T10" fmla="*/ 333 w 333"/>
                  <a:gd name="T11" fmla="*/ 7 h 14"/>
                  <a:gd name="T12" fmla="*/ 326 w 333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" h="14">
                    <a:moveTo>
                      <a:pt x="32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7" y="14"/>
                    </a:cubicBezTo>
                    <a:cubicBezTo>
                      <a:pt x="326" y="14"/>
                      <a:pt x="326" y="14"/>
                      <a:pt x="326" y="14"/>
                    </a:cubicBezTo>
                    <a:cubicBezTo>
                      <a:pt x="330" y="14"/>
                      <a:pt x="333" y="11"/>
                      <a:pt x="333" y="7"/>
                    </a:cubicBezTo>
                    <a:cubicBezTo>
                      <a:pt x="333" y="3"/>
                      <a:pt x="330" y="0"/>
                      <a:pt x="3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636" y="1978"/>
                <a:ext cx="138" cy="6"/>
              </a:xfrm>
              <a:custGeom>
                <a:avLst/>
                <a:gdLst>
                  <a:gd name="T0" fmla="*/ 326 w 333"/>
                  <a:gd name="T1" fmla="*/ 0 h 14"/>
                  <a:gd name="T2" fmla="*/ 7 w 333"/>
                  <a:gd name="T3" fmla="*/ 0 h 14"/>
                  <a:gd name="T4" fmla="*/ 0 w 333"/>
                  <a:gd name="T5" fmla="*/ 7 h 14"/>
                  <a:gd name="T6" fmla="*/ 7 w 333"/>
                  <a:gd name="T7" fmla="*/ 14 h 14"/>
                  <a:gd name="T8" fmla="*/ 326 w 333"/>
                  <a:gd name="T9" fmla="*/ 14 h 14"/>
                  <a:gd name="T10" fmla="*/ 333 w 333"/>
                  <a:gd name="T11" fmla="*/ 7 h 14"/>
                  <a:gd name="T12" fmla="*/ 326 w 333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" h="14">
                    <a:moveTo>
                      <a:pt x="32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7" y="14"/>
                    </a:cubicBezTo>
                    <a:cubicBezTo>
                      <a:pt x="326" y="14"/>
                      <a:pt x="326" y="14"/>
                      <a:pt x="326" y="14"/>
                    </a:cubicBezTo>
                    <a:cubicBezTo>
                      <a:pt x="330" y="14"/>
                      <a:pt x="333" y="11"/>
                      <a:pt x="333" y="7"/>
                    </a:cubicBezTo>
                    <a:cubicBezTo>
                      <a:pt x="333" y="3"/>
                      <a:pt x="330" y="0"/>
                      <a:pt x="3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26" name="Freeform 15"/>
              <p:cNvSpPr>
                <a:spLocks/>
              </p:cNvSpPr>
              <p:nvPr/>
            </p:nvSpPr>
            <p:spPr bwMode="auto">
              <a:xfrm>
                <a:off x="636" y="1953"/>
                <a:ext cx="138" cy="6"/>
              </a:xfrm>
              <a:custGeom>
                <a:avLst/>
                <a:gdLst>
                  <a:gd name="T0" fmla="*/ 326 w 333"/>
                  <a:gd name="T1" fmla="*/ 0 h 14"/>
                  <a:gd name="T2" fmla="*/ 7 w 333"/>
                  <a:gd name="T3" fmla="*/ 0 h 14"/>
                  <a:gd name="T4" fmla="*/ 0 w 333"/>
                  <a:gd name="T5" fmla="*/ 7 h 14"/>
                  <a:gd name="T6" fmla="*/ 7 w 333"/>
                  <a:gd name="T7" fmla="*/ 14 h 14"/>
                  <a:gd name="T8" fmla="*/ 326 w 333"/>
                  <a:gd name="T9" fmla="*/ 14 h 14"/>
                  <a:gd name="T10" fmla="*/ 333 w 333"/>
                  <a:gd name="T11" fmla="*/ 7 h 14"/>
                  <a:gd name="T12" fmla="*/ 326 w 333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" h="14">
                    <a:moveTo>
                      <a:pt x="32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0"/>
                      <a:pt x="4" y="14"/>
                      <a:pt x="7" y="14"/>
                    </a:cubicBezTo>
                    <a:cubicBezTo>
                      <a:pt x="326" y="14"/>
                      <a:pt x="326" y="14"/>
                      <a:pt x="326" y="14"/>
                    </a:cubicBezTo>
                    <a:cubicBezTo>
                      <a:pt x="330" y="14"/>
                      <a:pt x="333" y="10"/>
                      <a:pt x="333" y="7"/>
                    </a:cubicBezTo>
                    <a:cubicBezTo>
                      <a:pt x="333" y="3"/>
                      <a:pt x="330" y="0"/>
                      <a:pt x="3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27" name="Freeform 16"/>
              <p:cNvSpPr>
                <a:spLocks/>
              </p:cNvSpPr>
              <p:nvPr/>
            </p:nvSpPr>
            <p:spPr bwMode="auto">
              <a:xfrm>
                <a:off x="636" y="1928"/>
                <a:ext cx="138" cy="6"/>
              </a:xfrm>
              <a:custGeom>
                <a:avLst/>
                <a:gdLst>
                  <a:gd name="T0" fmla="*/ 326 w 333"/>
                  <a:gd name="T1" fmla="*/ 0 h 14"/>
                  <a:gd name="T2" fmla="*/ 7 w 333"/>
                  <a:gd name="T3" fmla="*/ 0 h 14"/>
                  <a:gd name="T4" fmla="*/ 0 w 333"/>
                  <a:gd name="T5" fmla="*/ 7 h 14"/>
                  <a:gd name="T6" fmla="*/ 7 w 333"/>
                  <a:gd name="T7" fmla="*/ 14 h 14"/>
                  <a:gd name="T8" fmla="*/ 326 w 333"/>
                  <a:gd name="T9" fmla="*/ 14 h 14"/>
                  <a:gd name="T10" fmla="*/ 333 w 333"/>
                  <a:gd name="T11" fmla="*/ 7 h 14"/>
                  <a:gd name="T12" fmla="*/ 326 w 333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" h="14">
                    <a:moveTo>
                      <a:pt x="32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7" y="14"/>
                    </a:cubicBezTo>
                    <a:cubicBezTo>
                      <a:pt x="326" y="14"/>
                      <a:pt x="326" y="14"/>
                      <a:pt x="326" y="14"/>
                    </a:cubicBezTo>
                    <a:cubicBezTo>
                      <a:pt x="330" y="14"/>
                      <a:pt x="333" y="11"/>
                      <a:pt x="333" y="7"/>
                    </a:cubicBezTo>
                    <a:cubicBezTo>
                      <a:pt x="333" y="3"/>
                      <a:pt x="330" y="0"/>
                      <a:pt x="3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28" name="Freeform 17"/>
              <p:cNvSpPr>
                <a:spLocks/>
              </p:cNvSpPr>
              <p:nvPr/>
            </p:nvSpPr>
            <p:spPr bwMode="auto">
              <a:xfrm>
                <a:off x="636" y="1904"/>
                <a:ext cx="138" cy="6"/>
              </a:xfrm>
              <a:custGeom>
                <a:avLst/>
                <a:gdLst>
                  <a:gd name="T0" fmla="*/ 326 w 333"/>
                  <a:gd name="T1" fmla="*/ 0 h 14"/>
                  <a:gd name="T2" fmla="*/ 7 w 333"/>
                  <a:gd name="T3" fmla="*/ 0 h 14"/>
                  <a:gd name="T4" fmla="*/ 0 w 333"/>
                  <a:gd name="T5" fmla="*/ 7 h 14"/>
                  <a:gd name="T6" fmla="*/ 7 w 333"/>
                  <a:gd name="T7" fmla="*/ 14 h 14"/>
                  <a:gd name="T8" fmla="*/ 326 w 333"/>
                  <a:gd name="T9" fmla="*/ 14 h 14"/>
                  <a:gd name="T10" fmla="*/ 333 w 333"/>
                  <a:gd name="T11" fmla="*/ 7 h 14"/>
                  <a:gd name="T12" fmla="*/ 326 w 333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" h="14">
                    <a:moveTo>
                      <a:pt x="32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7" y="14"/>
                    </a:cubicBezTo>
                    <a:cubicBezTo>
                      <a:pt x="326" y="14"/>
                      <a:pt x="326" y="14"/>
                      <a:pt x="326" y="14"/>
                    </a:cubicBezTo>
                    <a:cubicBezTo>
                      <a:pt x="330" y="14"/>
                      <a:pt x="333" y="11"/>
                      <a:pt x="333" y="7"/>
                    </a:cubicBezTo>
                    <a:cubicBezTo>
                      <a:pt x="333" y="3"/>
                      <a:pt x="330" y="0"/>
                      <a:pt x="3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636" y="1879"/>
                <a:ext cx="138" cy="6"/>
              </a:xfrm>
              <a:custGeom>
                <a:avLst/>
                <a:gdLst>
                  <a:gd name="T0" fmla="*/ 326 w 333"/>
                  <a:gd name="T1" fmla="*/ 0 h 14"/>
                  <a:gd name="T2" fmla="*/ 7 w 333"/>
                  <a:gd name="T3" fmla="*/ 0 h 14"/>
                  <a:gd name="T4" fmla="*/ 0 w 333"/>
                  <a:gd name="T5" fmla="*/ 7 h 14"/>
                  <a:gd name="T6" fmla="*/ 7 w 333"/>
                  <a:gd name="T7" fmla="*/ 14 h 14"/>
                  <a:gd name="T8" fmla="*/ 326 w 333"/>
                  <a:gd name="T9" fmla="*/ 14 h 14"/>
                  <a:gd name="T10" fmla="*/ 333 w 333"/>
                  <a:gd name="T11" fmla="*/ 7 h 14"/>
                  <a:gd name="T12" fmla="*/ 326 w 333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" h="14">
                    <a:moveTo>
                      <a:pt x="32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7" y="14"/>
                    </a:cubicBezTo>
                    <a:cubicBezTo>
                      <a:pt x="326" y="14"/>
                      <a:pt x="326" y="14"/>
                      <a:pt x="326" y="14"/>
                    </a:cubicBezTo>
                    <a:cubicBezTo>
                      <a:pt x="330" y="14"/>
                      <a:pt x="333" y="11"/>
                      <a:pt x="333" y="7"/>
                    </a:cubicBezTo>
                    <a:cubicBezTo>
                      <a:pt x="333" y="3"/>
                      <a:pt x="330" y="0"/>
                      <a:pt x="3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5" name="Freeform 19"/>
              <p:cNvSpPr>
                <a:spLocks/>
              </p:cNvSpPr>
              <p:nvPr/>
            </p:nvSpPr>
            <p:spPr bwMode="auto">
              <a:xfrm>
                <a:off x="636" y="1855"/>
                <a:ext cx="138" cy="6"/>
              </a:xfrm>
              <a:custGeom>
                <a:avLst/>
                <a:gdLst>
                  <a:gd name="T0" fmla="*/ 326 w 333"/>
                  <a:gd name="T1" fmla="*/ 0 h 14"/>
                  <a:gd name="T2" fmla="*/ 7 w 333"/>
                  <a:gd name="T3" fmla="*/ 0 h 14"/>
                  <a:gd name="T4" fmla="*/ 0 w 333"/>
                  <a:gd name="T5" fmla="*/ 7 h 14"/>
                  <a:gd name="T6" fmla="*/ 7 w 333"/>
                  <a:gd name="T7" fmla="*/ 14 h 14"/>
                  <a:gd name="T8" fmla="*/ 326 w 333"/>
                  <a:gd name="T9" fmla="*/ 14 h 14"/>
                  <a:gd name="T10" fmla="*/ 333 w 333"/>
                  <a:gd name="T11" fmla="*/ 7 h 14"/>
                  <a:gd name="T12" fmla="*/ 326 w 333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" h="14">
                    <a:moveTo>
                      <a:pt x="32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7" y="14"/>
                    </a:cubicBezTo>
                    <a:cubicBezTo>
                      <a:pt x="326" y="14"/>
                      <a:pt x="326" y="14"/>
                      <a:pt x="326" y="14"/>
                    </a:cubicBezTo>
                    <a:cubicBezTo>
                      <a:pt x="330" y="14"/>
                      <a:pt x="333" y="11"/>
                      <a:pt x="333" y="7"/>
                    </a:cubicBezTo>
                    <a:cubicBezTo>
                      <a:pt x="333" y="3"/>
                      <a:pt x="330" y="0"/>
                      <a:pt x="3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57565A"/>
                  </a:solidFill>
                  <a:latin typeface="Open Sans Light"/>
                </a:endParaRPr>
              </a:p>
            </p:txBody>
          </p:sp>
        </p:grpSp>
      </p:grpSp>
      <p:grpSp>
        <p:nvGrpSpPr>
          <p:cNvPr id="63" name="Grupa 62">
            <a:extLst>
              <a:ext uri="{FF2B5EF4-FFF2-40B4-BE49-F238E27FC236}">
                <a16:creationId xmlns:a16="http://schemas.microsoft.com/office/drawing/2014/main" id="{3383EB14-C000-5C47-A073-AF5F4BF398B7}"/>
              </a:ext>
            </a:extLst>
          </p:cNvPr>
          <p:cNvGrpSpPr/>
          <p:nvPr/>
        </p:nvGrpSpPr>
        <p:grpSpPr>
          <a:xfrm>
            <a:off x="9925422" y="2999481"/>
            <a:ext cx="737070" cy="737070"/>
            <a:chOff x="5345938" y="3158114"/>
            <a:chExt cx="737070" cy="737070"/>
          </a:xfrm>
        </p:grpSpPr>
        <p:sp>
          <p:nvSpPr>
            <p:cNvPr id="17" name="Oval 16"/>
            <p:cNvSpPr/>
            <p:nvPr/>
          </p:nvSpPr>
          <p:spPr>
            <a:xfrm>
              <a:off x="5345938" y="3158114"/>
              <a:ext cx="737070" cy="73707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dirty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67" name="Freeform 35">
              <a:extLst>
                <a:ext uri="{FF2B5EF4-FFF2-40B4-BE49-F238E27FC236}">
                  <a16:creationId xmlns:a16="http://schemas.microsoft.com/office/drawing/2014/main" id="{1E0A7831-2C01-904D-975D-5CAADD4E7A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5150" y="3365484"/>
              <a:ext cx="609039" cy="291892"/>
            </a:xfrm>
            <a:custGeom>
              <a:avLst/>
              <a:gdLst>
                <a:gd name="T0" fmla="*/ 439 w 528"/>
                <a:gd name="T1" fmla="*/ 140 h 253"/>
                <a:gd name="T2" fmla="*/ 403 w 528"/>
                <a:gd name="T3" fmla="*/ 0 h 253"/>
                <a:gd name="T4" fmla="*/ 368 w 528"/>
                <a:gd name="T5" fmla="*/ 141 h 253"/>
                <a:gd name="T6" fmla="*/ 278 w 528"/>
                <a:gd name="T7" fmla="*/ 248 h 253"/>
                <a:gd name="T8" fmla="*/ 523 w 528"/>
                <a:gd name="T9" fmla="*/ 253 h 253"/>
                <a:gd name="T10" fmla="*/ 460 w 528"/>
                <a:gd name="T11" fmla="*/ 186 h 253"/>
                <a:gd name="T12" fmla="*/ 403 w 528"/>
                <a:gd name="T13" fmla="*/ 10 h 253"/>
                <a:gd name="T14" fmla="*/ 403 w 528"/>
                <a:gd name="T15" fmla="*/ 148 h 253"/>
                <a:gd name="T16" fmla="*/ 288 w 528"/>
                <a:gd name="T17" fmla="*/ 243 h 253"/>
                <a:gd name="T18" fmla="*/ 350 w 528"/>
                <a:gd name="T19" fmla="*/ 195 h 253"/>
                <a:gd name="T20" fmla="*/ 403 w 528"/>
                <a:gd name="T21" fmla="*/ 157 h 253"/>
                <a:gd name="T22" fmla="*/ 457 w 528"/>
                <a:gd name="T23" fmla="*/ 195 h 253"/>
                <a:gd name="T24" fmla="*/ 518 w 528"/>
                <a:gd name="T25" fmla="*/ 243 h 253"/>
                <a:gd name="T26" fmla="*/ 319 w 528"/>
                <a:gd name="T27" fmla="*/ 94 h 253"/>
                <a:gd name="T28" fmla="*/ 334 w 528"/>
                <a:gd name="T29" fmla="*/ 79 h 253"/>
                <a:gd name="T30" fmla="*/ 319 w 528"/>
                <a:gd name="T31" fmla="*/ 64 h 253"/>
                <a:gd name="T32" fmla="*/ 304 w 528"/>
                <a:gd name="T33" fmla="*/ 79 h 253"/>
                <a:gd name="T34" fmla="*/ 319 w 528"/>
                <a:gd name="T35" fmla="*/ 94 h 253"/>
                <a:gd name="T36" fmla="*/ 319 w 528"/>
                <a:gd name="T37" fmla="*/ 73 h 253"/>
                <a:gd name="T38" fmla="*/ 325 w 528"/>
                <a:gd name="T39" fmla="*/ 79 h 253"/>
                <a:gd name="T40" fmla="*/ 315 w 528"/>
                <a:gd name="T41" fmla="*/ 83 h 253"/>
                <a:gd name="T42" fmla="*/ 315 w 528"/>
                <a:gd name="T43" fmla="*/ 75 h 253"/>
                <a:gd name="T44" fmla="*/ 160 w 528"/>
                <a:gd name="T45" fmla="*/ 140 h 253"/>
                <a:gd name="T46" fmla="*/ 124 w 528"/>
                <a:gd name="T47" fmla="*/ 0 h 253"/>
                <a:gd name="T48" fmla="*/ 89 w 528"/>
                <a:gd name="T49" fmla="*/ 141 h 253"/>
                <a:gd name="T50" fmla="*/ 0 w 528"/>
                <a:gd name="T51" fmla="*/ 248 h 253"/>
                <a:gd name="T52" fmla="*/ 244 w 528"/>
                <a:gd name="T53" fmla="*/ 253 h 253"/>
                <a:gd name="T54" fmla="*/ 181 w 528"/>
                <a:gd name="T55" fmla="*/ 186 h 253"/>
                <a:gd name="T56" fmla="*/ 124 w 528"/>
                <a:gd name="T57" fmla="*/ 10 h 253"/>
                <a:gd name="T58" fmla="*/ 124 w 528"/>
                <a:gd name="T59" fmla="*/ 148 h 253"/>
                <a:gd name="T60" fmla="*/ 9 w 528"/>
                <a:gd name="T61" fmla="*/ 243 h 253"/>
                <a:gd name="T62" fmla="*/ 72 w 528"/>
                <a:gd name="T63" fmla="*/ 195 h 253"/>
                <a:gd name="T64" fmla="*/ 124 w 528"/>
                <a:gd name="T65" fmla="*/ 157 h 253"/>
                <a:gd name="T66" fmla="*/ 179 w 528"/>
                <a:gd name="T67" fmla="*/ 195 h 253"/>
                <a:gd name="T68" fmla="*/ 239 w 528"/>
                <a:gd name="T69" fmla="*/ 243 h 253"/>
                <a:gd name="T70" fmla="*/ 297 w 528"/>
                <a:gd name="T71" fmla="*/ 79 h 253"/>
                <a:gd name="T72" fmla="*/ 267 w 528"/>
                <a:gd name="T73" fmla="*/ 79 h 253"/>
                <a:gd name="T74" fmla="*/ 297 w 528"/>
                <a:gd name="T75" fmla="*/ 79 h 253"/>
                <a:gd name="T76" fmla="*/ 282 w 528"/>
                <a:gd name="T77" fmla="*/ 73 h 253"/>
                <a:gd name="T78" fmla="*/ 282 w 528"/>
                <a:gd name="T79" fmla="*/ 84 h 253"/>
                <a:gd name="T80" fmla="*/ 245 w 528"/>
                <a:gd name="T81" fmla="*/ 63 h 253"/>
                <a:gd name="T82" fmla="*/ 245 w 528"/>
                <a:gd name="T83" fmla="*/ 94 h 253"/>
                <a:gd name="T84" fmla="*/ 245 w 528"/>
                <a:gd name="T85" fmla="*/ 63 h 253"/>
                <a:gd name="T86" fmla="*/ 239 w 528"/>
                <a:gd name="T87" fmla="*/ 79 h 253"/>
                <a:gd name="T88" fmla="*/ 251 w 528"/>
                <a:gd name="T89" fmla="*/ 79 h 253"/>
                <a:gd name="T90" fmla="*/ 208 w 528"/>
                <a:gd name="T91" fmla="*/ 94 h 253"/>
                <a:gd name="T92" fmla="*/ 223 w 528"/>
                <a:gd name="T93" fmla="*/ 79 h 253"/>
                <a:gd name="T94" fmla="*/ 208 w 528"/>
                <a:gd name="T95" fmla="*/ 64 h 253"/>
                <a:gd name="T96" fmla="*/ 193 w 528"/>
                <a:gd name="T97" fmla="*/ 79 h 253"/>
                <a:gd name="T98" fmla="*/ 208 w 528"/>
                <a:gd name="T99" fmla="*/ 94 h 253"/>
                <a:gd name="T100" fmla="*/ 208 w 528"/>
                <a:gd name="T101" fmla="*/ 73 h 253"/>
                <a:gd name="T102" fmla="*/ 214 w 528"/>
                <a:gd name="T103" fmla="*/ 79 h 253"/>
                <a:gd name="T104" fmla="*/ 204 w 528"/>
                <a:gd name="T105" fmla="*/ 83 h 253"/>
                <a:gd name="T106" fmla="*/ 204 w 528"/>
                <a:gd name="T107" fmla="*/ 7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8" h="253">
                  <a:moveTo>
                    <a:pt x="460" y="186"/>
                  </a:moveTo>
                  <a:cubicBezTo>
                    <a:pt x="444" y="182"/>
                    <a:pt x="439" y="156"/>
                    <a:pt x="439" y="140"/>
                  </a:cubicBezTo>
                  <a:cubicBezTo>
                    <a:pt x="453" y="126"/>
                    <a:pt x="463" y="103"/>
                    <a:pt x="463" y="79"/>
                  </a:cubicBezTo>
                  <a:cubicBezTo>
                    <a:pt x="463" y="30"/>
                    <a:pt x="440" y="0"/>
                    <a:pt x="403" y="0"/>
                  </a:cubicBezTo>
                  <a:cubicBezTo>
                    <a:pt x="366" y="0"/>
                    <a:pt x="343" y="30"/>
                    <a:pt x="343" y="79"/>
                  </a:cubicBezTo>
                  <a:cubicBezTo>
                    <a:pt x="343" y="103"/>
                    <a:pt x="353" y="126"/>
                    <a:pt x="368" y="141"/>
                  </a:cubicBezTo>
                  <a:cubicBezTo>
                    <a:pt x="367" y="159"/>
                    <a:pt x="362" y="181"/>
                    <a:pt x="348" y="186"/>
                  </a:cubicBezTo>
                  <a:cubicBezTo>
                    <a:pt x="302" y="195"/>
                    <a:pt x="278" y="216"/>
                    <a:pt x="278" y="248"/>
                  </a:cubicBezTo>
                  <a:cubicBezTo>
                    <a:pt x="278" y="251"/>
                    <a:pt x="280" y="253"/>
                    <a:pt x="283" y="253"/>
                  </a:cubicBezTo>
                  <a:cubicBezTo>
                    <a:pt x="523" y="253"/>
                    <a:pt x="523" y="253"/>
                    <a:pt x="523" y="253"/>
                  </a:cubicBezTo>
                  <a:cubicBezTo>
                    <a:pt x="525" y="253"/>
                    <a:pt x="528" y="251"/>
                    <a:pt x="528" y="248"/>
                  </a:cubicBezTo>
                  <a:cubicBezTo>
                    <a:pt x="528" y="217"/>
                    <a:pt x="504" y="195"/>
                    <a:pt x="460" y="186"/>
                  </a:cubicBezTo>
                  <a:close/>
                  <a:moveTo>
                    <a:pt x="352" y="79"/>
                  </a:moveTo>
                  <a:cubicBezTo>
                    <a:pt x="352" y="45"/>
                    <a:pt x="366" y="10"/>
                    <a:pt x="403" y="10"/>
                  </a:cubicBezTo>
                  <a:cubicBezTo>
                    <a:pt x="440" y="10"/>
                    <a:pt x="453" y="45"/>
                    <a:pt x="453" y="79"/>
                  </a:cubicBezTo>
                  <a:cubicBezTo>
                    <a:pt x="453" y="118"/>
                    <a:pt x="427" y="148"/>
                    <a:pt x="403" y="148"/>
                  </a:cubicBezTo>
                  <a:cubicBezTo>
                    <a:pt x="379" y="148"/>
                    <a:pt x="352" y="118"/>
                    <a:pt x="352" y="79"/>
                  </a:cubicBezTo>
                  <a:close/>
                  <a:moveTo>
                    <a:pt x="288" y="243"/>
                  </a:moveTo>
                  <a:cubicBezTo>
                    <a:pt x="290" y="219"/>
                    <a:pt x="311" y="202"/>
                    <a:pt x="350" y="195"/>
                  </a:cubicBezTo>
                  <a:cubicBezTo>
                    <a:pt x="350" y="195"/>
                    <a:pt x="350" y="195"/>
                    <a:pt x="350" y="195"/>
                  </a:cubicBezTo>
                  <a:cubicBezTo>
                    <a:pt x="367" y="189"/>
                    <a:pt x="375" y="169"/>
                    <a:pt x="377" y="148"/>
                  </a:cubicBezTo>
                  <a:cubicBezTo>
                    <a:pt x="385" y="154"/>
                    <a:pt x="394" y="157"/>
                    <a:pt x="403" y="157"/>
                  </a:cubicBezTo>
                  <a:cubicBezTo>
                    <a:pt x="412" y="157"/>
                    <a:pt x="422" y="154"/>
                    <a:pt x="430" y="148"/>
                  </a:cubicBezTo>
                  <a:cubicBezTo>
                    <a:pt x="433" y="186"/>
                    <a:pt x="453" y="194"/>
                    <a:pt x="457" y="195"/>
                  </a:cubicBezTo>
                  <a:cubicBezTo>
                    <a:pt x="458" y="195"/>
                    <a:pt x="458" y="195"/>
                    <a:pt x="458" y="195"/>
                  </a:cubicBezTo>
                  <a:cubicBezTo>
                    <a:pt x="495" y="203"/>
                    <a:pt x="516" y="219"/>
                    <a:pt x="518" y="243"/>
                  </a:cubicBezTo>
                  <a:lnTo>
                    <a:pt x="288" y="243"/>
                  </a:lnTo>
                  <a:close/>
                  <a:moveTo>
                    <a:pt x="319" y="94"/>
                  </a:moveTo>
                  <a:cubicBezTo>
                    <a:pt x="323" y="94"/>
                    <a:pt x="327" y="92"/>
                    <a:pt x="330" y="89"/>
                  </a:cubicBezTo>
                  <a:cubicBezTo>
                    <a:pt x="332" y="86"/>
                    <a:pt x="334" y="83"/>
                    <a:pt x="334" y="79"/>
                  </a:cubicBezTo>
                  <a:cubicBezTo>
                    <a:pt x="334" y="75"/>
                    <a:pt x="332" y="71"/>
                    <a:pt x="330" y="68"/>
                  </a:cubicBezTo>
                  <a:cubicBezTo>
                    <a:pt x="327" y="65"/>
                    <a:pt x="323" y="64"/>
                    <a:pt x="319" y="64"/>
                  </a:cubicBezTo>
                  <a:cubicBezTo>
                    <a:pt x="315" y="64"/>
                    <a:pt x="311" y="65"/>
                    <a:pt x="308" y="68"/>
                  </a:cubicBezTo>
                  <a:cubicBezTo>
                    <a:pt x="305" y="71"/>
                    <a:pt x="304" y="75"/>
                    <a:pt x="304" y="79"/>
                  </a:cubicBezTo>
                  <a:cubicBezTo>
                    <a:pt x="304" y="83"/>
                    <a:pt x="305" y="86"/>
                    <a:pt x="308" y="89"/>
                  </a:cubicBezTo>
                  <a:cubicBezTo>
                    <a:pt x="311" y="92"/>
                    <a:pt x="315" y="94"/>
                    <a:pt x="319" y="94"/>
                  </a:cubicBezTo>
                  <a:close/>
                  <a:moveTo>
                    <a:pt x="315" y="75"/>
                  </a:moveTo>
                  <a:cubicBezTo>
                    <a:pt x="316" y="74"/>
                    <a:pt x="317" y="73"/>
                    <a:pt x="319" y="73"/>
                  </a:cubicBezTo>
                  <a:cubicBezTo>
                    <a:pt x="320" y="73"/>
                    <a:pt x="322" y="74"/>
                    <a:pt x="323" y="75"/>
                  </a:cubicBezTo>
                  <a:cubicBezTo>
                    <a:pt x="324" y="76"/>
                    <a:pt x="325" y="77"/>
                    <a:pt x="325" y="79"/>
                  </a:cubicBezTo>
                  <a:cubicBezTo>
                    <a:pt x="325" y="80"/>
                    <a:pt x="324" y="82"/>
                    <a:pt x="323" y="83"/>
                  </a:cubicBezTo>
                  <a:cubicBezTo>
                    <a:pt x="321" y="85"/>
                    <a:pt x="317" y="85"/>
                    <a:pt x="315" y="83"/>
                  </a:cubicBezTo>
                  <a:cubicBezTo>
                    <a:pt x="314" y="82"/>
                    <a:pt x="313" y="80"/>
                    <a:pt x="313" y="79"/>
                  </a:cubicBezTo>
                  <a:cubicBezTo>
                    <a:pt x="313" y="77"/>
                    <a:pt x="314" y="76"/>
                    <a:pt x="315" y="75"/>
                  </a:cubicBezTo>
                  <a:close/>
                  <a:moveTo>
                    <a:pt x="181" y="186"/>
                  </a:moveTo>
                  <a:cubicBezTo>
                    <a:pt x="165" y="182"/>
                    <a:pt x="161" y="156"/>
                    <a:pt x="160" y="140"/>
                  </a:cubicBezTo>
                  <a:cubicBezTo>
                    <a:pt x="175" y="126"/>
                    <a:pt x="184" y="103"/>
                    <a:pt x="184" y="79"/>
                  </a:cubicBezTo>
                  <a:cubicBezTo>
                    <a:pt x="184" y="30"/>
                    <a:pt x="161" y="0"/>
                    <a:pt x="124" y="0"/>
                  </a:cubicBezTo>
                  <a:cubicBezTo>
                    <a:pt x="87" y="0"/>
                    <a:pt x="64" y="30"/>
                    <a:pt x="64" y="79"/>
                  </a:cubicBezTo>
                  <a:cubicBezTo>
                    <a:pt x="64" y="103"/>
                    <a:pt x="74" y="126"/>
                    <a:pt x="89" y="141"/>
                  </a:cubicBezTo>
                  <a:cubicBezTo>
                    <a:pt x="89" y="159"/>
                    <a:pt x="83" y="181"/>
                    <a:pt x="69" y="186"/>
                  </a:cubicBezTo>
                  <a:cubicBezTo>
                    <a:pt x="24" y="195"/>
                    <a:pt x="0" y="216"/>
                    <a:pt x="0" y="248"/>
                  </a:cubicBezTo>
                  <a:cubicBezTo>
                    <a:pt x="0" y="251"/>
                    <a:pt x="2" y="253"/>
                    <a:pt x="4" y="253"/>
                  </a:cubicBezTo>
                  <a:cubicBezTo>
                    <a:pt x="244" y="253"/>
                    <a:pt x="244" y="253"/>
                    <a:pt x="244" y="253"/>
                  </a:cubicBezTo>
                  <a:cubicBezTo>
                    <a:pt x="247" y="253"/>
                    <a:pt x="249" y="251"/>
                    <a:pt x="249" y="248"/>
                  </a:cubicBezTo>
                  <a:cubicBezTo>
                    <a:pt x="249" y="217"/>
                    <a:pt x="226" y="195"/>
                    <a:pt x="181" y="186"/>
                  </a:cubicBezTo>
                  <a:close/>
                  <a:moveTo>
                    <a:pt x="74" y="79"/>
                  </a:moveTo>
                  <a:cubicBezTo>
                    <a:pt x="74" y="45"/>
                    <a:pt x="87" y="10"/>
                    <a:pt x="124" y="10"/>
                  </a:cubicBezTo>
                  <a:cubicBezTo>
                    <a:pt x="161" y="10"/>
                    <a:pt x="175" y="45"/>
                    <a:pt x="175" y="79"/>
                  </a:cubicBezTo>
                  <a:cubicBezTo>
                    <a:pt x="175" y="118"/>
                    <a:pt x="148" y="148"/>
                    <a:pt x="124" y="148"/>
                  </a:cubicBezTo>
                  <a:cubicBezTo>
                    <a:pt x="100" y="148"/>
                    <a:pt x="74" y="118"/>
                    <a:pt x="74" y="79"/>
                  </a:cubicBezTo>
                  <a:close/>
                  <a:moveTo>
                    <a:pt x="9" y="243"/>
                  </a:moveTo>
                  <a:cubicBezTo>
                    <a:pt x="11" y="219"/>
                    <a:pt x="32" y="202"/>
                    <a:pt x="71" y="195"/>
                  </a:cubicBezTo>
                  <a:cubicBezTo>
                    <a:pt x="71" y="195"/>
                    <a:pt x="71" y="195"/>
                    <a:pt x="72" y="195"/>
                  </a:cubicBezTo>
                  <a:cubicBezTo>
                    <a:pt x="89" y="189"/>
                    <a:pt x="96" y="169"/>
                    <a:pt x="98" y="148"/>
                  </a:cubicBezTo>
                  <a:cubicBezTo>
                    <a:pt x="106" y="154"/>
                    <a:pt x="115" y="157"/>
                    <a:pt x="124" y="157"/>
                  </a:cubicBezTo>
                  <a:cubicBezTo>
                    <a:pt x="134" y="157"/>
                    <a:pt x="143" y="154"/>
                    <a:pt x="151" y="148"/>
                  </a:cubicBezTo>
                  <a:cubicBezTo>
                    <a:pt x="154" y="186"/>
                    <a:pt x="174" y="194"/>
                    <a:pt x="179" y="195"/>
                  </a:cubicBezTo>
                  <a:cubicBezTo>
                    <a:pt x="179" y="195"/>
                    <a:pt x="179" y="195"/>
                    <a:pt x="179" y="195"/>
                  </a:cubicBezTo>
                  <a:cubicBezTo>
                    <a:pt x="217" y="203"/>
                    <a:pt x="237" y="219"/>
                    <a:pt x="239" y="243"/>
                  </a:cubicBezTo>
                  <a:lnTo>
                    <a:pt x="9" y="243"/>
                  </a:lnTo>
                  <a:close/>
                  <a:moveTo>
                    <a:pt x="297" y="79"/>
                  </a:moveTo>
                  <a:cubicBezTo>
                    <a:pt x="297" y="70"/>
                    <a:pt x="290" y="63"/>
                    <a:pt x="282" y="63"/>
                  </a:cubicBezTo>
                  <a:cubicBezTo>
                    <a:pt x="274" y="63"/>
                    <a:pt x="267" y="70"/>
                    <a:pt x="267" y="79"/>
                  </a:cubicBezTo>
                  <a:cubicBezTo>
                    <a:pt x="267" y="87"/>
                    <a:pt x="274" y="94"/>
                    <a:pt x="282" y="94"/>
                  </a:cubicBezTo>
                  <a:cubicBezTo>
                    <a:pt x="290" y="94"/>
                    <a:pt x="297" y="87"/>
                    <a:pt x="297" y="79"/>
                  </a:cubicBezTo>
                  <a:close/>
                  <a:moveTo>
                    <a:pt x="276" y="79"/>
                  </a:moveTo>
                  <a:cubicBezTo>
                    <a:pt x="276" y="75"/>
                    <a:pt x="279" y="73"/>
                    <a:pt x="282" y="73"/>
                  </a:cubicBezTo>
                  <a:cubicBezTo>
                    <a:pt x="285" y="73"/>
                    <a:pt x="288" y="75"/>
                    <a:pt x="288" y="79"/>
                  </a:cubicBezTo>
                  <a:cubicBezTo>
                    <a:pt x="288" y="82"/>
                    <a:pt x="285" y="84"/>
                    <a:pt x="282" y="84"/>
                  </a:cubicBezTo>
                  <a:cubicBezTo>
                    <a:pt x="279" y="84"/>
                    <a:pt x="276" y="82"/>
                    <a:pt x="276" y="79"/>
                  </a:cubicBezTo>
                  <a:close/>
                  <a:moveTo>
                    <a:pt x="245" y="63"/>
                  </a:moveTo>
                  <a:cubicBezTo>
                    <a:pt x="237" y="63"/>
                    <a:pt x="230" y="70"/>
                    <a:pt x="230" y="79"/>
                  </a:cubicBezTo>
                  <a:cubicBezTo>
                    <a:pt x="230" y="87"/>
                    <a:pt x="237" y="94"/>
                    <a:pt x="245" y="94"/>
                  </a:cubicBezTo>
                  <a:cubicBezTo>
                    <a:pt x="253" y="94"/>
                    <a:pt x="260" y="87"/>
                    <a:pt x="260" y="79"/>
                  </a:cubicBezTo>
                  <a:cubicBezTo>
                    <a:pt x="260" y="70"/>
                    <a:pt x="253" y="63"/>
                    <a:pt x="245" y="63"/>
                  </a:cubicBezTo>
                  <a:close/>
                  <a:moveTo>
                    <a:pt x="245" y="84"/>
                  </a:moveTo>
                  <a:cubicBezTo>
                    <a:pt x="242" y="84"/>
                    <a:pt x="239" y="82"/>
                    <a:pt x="239" y="79"/>
                  </a:cubicBezTo>
                  <a:cubicBezTo>
                    <a:pt x="239" y="75"/>
                    <a:pt x="242" y="73"/>
                    <a:pt x="245" y="73"/>
                  </a:cubicBezTo>
                  <a:cubicBezTo>
                    <a:pt x="248" y="73"/>
                    <a:pt x="251" y="75"/>
                    <a:pt x="251" y="79"/>
                  </a:cubicBezTo>
                  <a:cubicBezTo>
                    <a:pt x="251" y="82"/>
                    <a:pt x="248" y="84"/>
                    <a:pt x="245" y="84"/>
                  </a:cubicBezTo>
                  <a:close/>
                  <a:moveTo>
                    <a:pt x="208" y="94"/>
                  </a:moveTo>
                  <a:cubicBezTo>
                    <a:pt x="212" y="94"/>
                    <a:pt x="216" y="92"/>
                    <a:pt x="219" y="89"/>
                  </a:cubicBezTo>
                  <a:cubicBezTo>
                    <a:pt x="222" y="86"/>
                    <a:pt x="223" y="83"/>
                    <a:pt x="223" y="79"/>
                  </a:cubicBezTo>
                  <a:cubicBezTo>
                    <a:pt x="223" y="75"/>
                    <a:pt x="222" y="71"/>
                    <a:pt x="219" y="68"/>
                  </a:cubicBezTo>
                  <a:cubicBezTo>
                    <a:pt x="216" y="65"/>
                    <a:pt x="212" y="64"/>
                    <a:pt x="208" y="64"/>
                  </a:cubicBezTo>
                  <a:cubicBezTo>
                    <a:pt x="204" y="64"/>
                    <a:pt x="200" y="65"/>
                    <a:pt x="198" y="68"/>
                  </a:cubicBezTo>
                  <a:cubicBezTo>
                    <a:pt x="195" y="71"/>
                    <a:pt x="193" y="75"/>
                    <a:pt x="193" y="79"/>
                  </a:cubicBezTo>
                  <a:cubicBezTo>
                    <a:pt x="193" y="83"/>
                    <a:pt x="195" y="87"/>
                    <a:pt x="198" y="89"/>
                  </a:cubicBezTo>
                  <a:cubicBezTo>
                    <a:pt x="200" y="92"/>
                    <a:pt x="204" y="94"/>
                    <a:pt x="208" y="94"/>
                  </a:cubicBezTo>
                  <a:close/>
                  <a:moveTo>
                    <a:pt x="204" y="75"/>
                  </a:moveTo>
                  <a:cubicBezTo>
                    <a:pt x="205" y="74"/>
                    <a:pt x="207" y="73"/>
                    <a:pt x="208" y="73"/>
                  </a:cubicBezTo>
                  <a:cubicBezTo>
                    <a:pt x="210" y="73"/>
                    <a:pt x="211" y="74"/>
                    <a:pt x="212" y="75"/>
                  </a:cubicBezTo>
                  <a:cubicBezTo>
                    <a:pt x="213" y="76"/>
                    <a:pt x="214" y="77"/>
                    <a:pt x="214" y="79"/>
                  </a:cubicBezTo>
                  <a:cubicBezTo>
                    <a:pt x="214" y="80"/>
                    <a:pt x="213" y="82"/>
                    <a:pt x="212" y="83"/>
                  </a:cubicBezTo>
                  <a:cubicBezTo>
                    <a:pt x="210" y="85"/>
                    <a:pt x="206" y="85"/>
                    <a:pt x="204" y="83"/>
                  </a:cubicBezTo>
                  <a:cubicBezTo>
                    <a:pt x="203" y="82"/>
                    <a:pt x="202" y="80"/>
                    <a:pt x="202" y="79"/>
                  </a:cubicBezTo>
                  <a:cubicBezTo>
                    <a:pt x="202" y="77"/>
                    <a:pt x="203" y="76"/>
                    <a:pt x="204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57565A"/>
                </a:solidFill>
                <a:latin typeface="Open Sans Light"/>
              </a:endParaRPr>
            </a:p>
          </p:txBody>
        </p:sp>
      </p:grpSp>
      <p:sp>
        <p:nvSpPr>
          <p:cNvPr id="76" name="Tytuł 1">
            <a:extLst>
              <a:ext uri="{FF2B5EF4-FFF2-40B4-BE49-F238E27FC236}">
                <a16:creationId xmlns:a16="http://schemas.microsoft.com/office/drawing/2014/main" id="{AD817C0E-769B-414E-92EE-322D2CFADE0E}"/>
              </a:ext>
            </a:extLst>
          </p:cNvPr>
          <p:cNvSpPr txBox="1">
            <a:spLocks/>
          </p:cNvSpPr>
          <p:nvPr/>
        </p:nvSpPr>
        <p:spPr>
          <a:xfrm>
            <a:off x="2358595" y="260649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37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kern="800" spc="-4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000" b="1" dirty="0">
              <a:solidFill>
                <a:srgbClr val="5756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Text Placeholder 31">
            <a:extLst>
              <a:ext uri="{FF2B5EF4-FFF2-40B4-BE49-F238E27FC236}">
                <a16:creationId xmlns:a16="http://schemas.microsoft.com/office/drawing/2014/main" id="{2752A342-37CD-8346-9E53-2FAEB9611AE6}"/>
              </a:ext>
            </a:extLst>
          </p:cNvPr>
          <p:cNvSpPr txBox="1">
            <a:spLocks/>
          </p:cNvSpPr>
          <p:nvPr/>
        </p:nvSpPr>
        <p:spPr>
          <a:xfrm>
            <a:off x="7132284" y="1926419"/>
            <a:ext cx="3251129" cy="406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46" indent="-171446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800" spc="-1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4480" indent="-173034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15925" indent="-171446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7371" indent="-171446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858817" indent="-171446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200" kern="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6800"/>
              </a:buClr>
              <a:buNone/>
            </a:pPr>
            <a:endParaRPr lang="en-US" sz="1800" b="1" dirty="0">
              <a:solidFill>
                <a:srgbClr val="57565A"/>
              </a:solidFill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68C7DE88-9A08-E94F-885E-50882E49FB03}"/>
              </a:ext>
            </a:extLst>
          </p:cNvPr>
          <p:cNvGrpSpPr/>
          <p:nvPr/>
        </p:nvGrpSpPr>
        <p:grpSpPr>
          <a:xfrm>
            <a:off x="3868599" y="3045518"/>
            <a:ext cx="737070" cy="737070"/>
            <a:chOff x="1893418" y="3158114"/>
            <a:chExt cx="737070" cy="737070"/>
          </a:xfrm>
        </p:grpSpPr>
        <p:sp>
          <p:nvSpPr>
            <p:cNvPr id="13" name="Oval 12"/>
            <p:cNvSpPr/>
            <p:nvPr/>
          </p:nvSpPr>
          <p:spPr>
            <a:xfrm>
              <a:off x="1893418" y="3158114"/>
              <a:ext cx="737070" cy="73707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Open Sans Light"/>
              </a:endParaRPr>
            </a:p>
          </p:txBody>
        </p:sp>
        <p:grpSp>
          <p:nvGrpSpPr>
            <p:cNvPr id="62" name="Group 22"/>
            <p:cNvGrpSpPr>
              <a:grpSpLocks noChangeAspect="1"/>
            </p:cNvGrpSpPr>
            <p:nvPr/>
          </p:nvGrpSpPr>
          <p:grpSpPr bwMode="auto">
            <a:xfrm>
              <a:off x="2128603" y="3338225"/>
              <a:ext cx="266700" cy="409575"/>
              <a:chOff x="3525" y="1804"/>
              <a:chExt cx="168" cy="258"/>
            </a:xfrm>
            <a:solidFill>
              <a:srgbClr val="FFFFFF"/>
            </a:solidFill>
          </p:grpSpPr>
          <p:sp>
            <p:nvSpPr>
              <p:cNvPr id="64" name="Freeform 23"/>
              <p:cNvSpPr>
                <a:spLocks noEditPoints="1"/>
              </p:cNvSpPr>
              <p:nvPr/>
            </p:nvSpPr>
            <p:spPr bwMode="auto">
              <a:xfrm>
                <a:off x="3525" y="1804"/>
                <a:ext cx="59" cy="258"/>
              </a:xfrm>
              <a:custGeom>
                <a:avLst/>
                <a:gdLst>
                  <a:gd name="T0" fmla="*/ 151 w 151"/>
                  <a:gd name="T1" fmla="*/ 519 h 658"/>
                  <a:gd name="T2" fmla="*/ 110 w 151"/>
                  <a:gd name="T3" fmla="*/ 0 h 658"/>
                  <a:gd name="T4" fmla="*/ 0 w 151"/>
                  <a:gd name="T5" fmla="*/ 41 h 658"/>
                  <a:gd name="T6" fmla="*/ 0 w 151"/>
                  <a:gd name="T7" fmla="*/ 519 h 658"/>
                  <a:gd name="T8" fmla="*/ 0 w 151"/>
                  <a:gd name="T9" fmla="*/ 519 h 658"/>
                  <a:gd name="T10" fmla="*/ 0 w 151"/>
                  <a:gd name="T11" fmla="*/ 521 h 658"/>
                  <a:gd name="T12" fmla="*/ 1 w 151"/>
                  <a:gd name="T13" fmla="*/ 522 h 658"/>
                  <a:gd name="T14" fmla="*/ 76 w 151"/>
                  <a:gd name="T15" fmla="*/ 658 h 658"/>
                  <a:gd name="T16" fmla="*/ 150 w 151"/>
                  <a:gd name="T17" fmla="*/ 522 h 658"/>
                  <a:gd name="T18" fmla="*/ 151 w 151"/>
                  <a:gd name="T19" fmla="*/ 522 h 658"/>
                  <a:gd name="T20" fmla="*/ 151 w 151"/>
                  <a:gd name="T21" fmla="*/ 521 h 658"/>
                  <a:gd name="T22" fmla="*/ 93 w 151"/>
                  <a:gd name="T23" fmla="*/ 603 h 658"/>
                  <a:gd name="T24" fmla="*/ 21 w 151"/>
                  <a:gd name="T25" fmla="*/ 530 h 658"/>
                  <a:gd name="T26" fmla="*/ 49 w 151"/>
                  <a:gd name="T27" fmla="*/ 530 h 658"/>
                  <a:gd name="T28" fmla="*/ 54 w 151"/>
                  <a:gd name="T29" fmla="*/ 530 h 658"/>
                  <a:gd name="T30" fmla="*/ 134 w 151"/>
                  <a:gd name="T31" fmla="*/ 523 h 658"/>
                  <a:gd name="T32" fmla="*/ 137 w 151"/>
                  <a:gd name="T33" fmla="*/ 158 h 658"/>
                  <a:gd name="T34" fmla="*/ 14 w 151"/>
                  <a:gd name="T35" fmla="*/ 100 h 658"/>
                  <a:gd name="T36" fmla="*/ 137 w 151"/>
                  <a:gd name="T37" fmla="*/ 158 h 658"/>
                  <a:gd name="T38" fmla="*/ 58 w 151"/>
                  <a:gd name="T39" fmla="*/ 515 h 658"/>
                  <a:gd name="T40" fmla="*/ 94 w 151"/>
                  <a:gd name="T41" fmla="*/ 172 h 658"/>
                  <a:gd name="T42" fmla="*/ 71 w 151"/>
                  <a:gd name="T43" fmla="*/ 512 h 658"/>
                  <a:gd name="T44" fmla="*/ 14 w 151"/>
                  <a:gd name="T45" fmla="*/ 172 h 658"/>
                  <a:gd name="T46" fmla="*/ 44 w 151"/>
                  <a:gd name="T47" fmla="*/ 517 h 658"/>
                  <a:gd name="T48" fmla="*/ 108 w 151"/>
                  <a:gd name="T49" fmla="*/ 506 h 658"/>
                  <a:gd name="T50" fmla="*/ 137 w 151"/>
                  <a:gd name="T51" fmla="*/ 172 h 658"/>
                  <a:gd name="T52" fmla="*/ 108 w 151"/>
                  <a:gd name="T53" fmla="*/ 506 h 658"/>
                  <a:gd name="T54" fmla="*/ 110 w 151"/>
                  <a:gd name="T55" fmla="*/ 14 h 658"/>
                  <a:gd name="T56" fmla="*/ 137 w 151"/>
                  <a:gd name="T57" fmla="*/ 86 h 658"/>
                  <a:gd name="T58" fmla="*/ 14 w 151"/>
                  <a:gd name="T59" fmla="*/ 41 h 658"/>
                  <a:gd name="T60" fmla="*/ 66 w 151"/>
                  <a:gd name="T61" fmla="*/ 617 h 658"/>
                  <a:gd name="T62" fmla="*/ 76 w 151"/>
                  <a:gd name="T63" fmla="*/ 635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1" h="658">
                    <a:moveTo>
                      <a:pt x="151" y="519"/>
                    </a:moveTo>
                    <a:cubicBezTo>
                      <a:pt x="151" y="519"/>
                      <a:pt x="151" y="519"/>
                      <a:pt x="151" y="519"/>
                    </a:cubicBezTo>
                    <a:cubicBezTo>
                      <a:pt x="151" y="41"/>
                      <a:pt x="151" y="41"/>
                      <a:pt x="151" y="41"/>
                    </a:cubicBezTo>
                    <a:cubicBezTo>
                      <a:pt x="151" y="18"/>
                      <a:pt x="133" y="0"/>
                      <a:pt x="11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ubicBezTo>
                      <a:pt x="0" y="519"/>
                      <a:pt x="0" y="519"/>
                      <a:pt x="0" y="519"/>
                    </a:cubicBezTo>
                    <a:cubicBezTo>
                      <a:pt x="0" y="519"/>
                      <a:pt x="0" y="519"/>
                      <a:pt x="0" y="519"/>
                    </a:cubicBezTo>
                    <a:cubicBezTo>
                      <a:pt x="0" y="519"/>
                      <a:pt x="0" y="519"/>
                      <a:pt x="0" y="519"/>
                    </a:cubicBezTo>
                    <a:cubicBezTo>
                      <a:pt x="0" y="519"/>
                      <a:pt x="0" y="519"/>
                      <a:pt x="0" y="519"/>
                    </a:cubicBezTo>
                    <a:cubicBezTo>
                      <a:pt x="0" y="520"/>
                      <a:pt x="0" y="520"/>
                      <a:pt x="0" y="520"/>
                    </a:cubicBezTo>
                    <a:cubicBezTo>
                      <a:pt x="0" y="521"/>
                      <a:pt x="0" y="521"/>
                      <a:pt x="0" y="521"/>
                    </a:cubicBezTo>
                    <a:cubicBezTo>
                      <a:pt x="0" y="521"/>
                      <a:pt x="0" y="522"/>
                      <a:pt x="0" y="522"/>
                    </a:cubicBezTo>
                    <a:cubicBezTo>
                      <a:pt x="1" y="522"/>
                      <a:pt x="1" y="522"/>
                      <a:pt x="1" y="522"/>
                    </a:cubicBezTo>
                    <a:cubicBezTo>
                      <a:pt x="69" y="654"/>
                      <a:pt x="69" y="654"/>
                      <a:pt x="69" y="654"/>
                    </a:cubicBezTo>
                    <a:cubicBezTo>
                      <a:pt x="71" y="656"/>
                      <a:pt x="73" y="658"/>
                      <a:pt x="76" y="658"/>
                    </a:cubicBezTo>
                    <a:cubicBezTo>
                      <a:pt x="78" y="658"/>
                      <a:pt x="81" y="656"/>
                      <a:pt x="82" y="654"/>
                    </a:cubicBezTo>
                    <a:cubicBezTo>
                      <a:pt x="150" y="522"/>
                      <a:pt x="150" y="522"/>
                      <a:pt x="150" y="522"/>
                    </a:cubicBezTo>
                    <a:cubicBezTo>
                      <a:pt x="151" y="522"/>
                      <a:pt x="151" y="522"/>
                      <a:pt x="151" y="522"/>
                    </a:cubicBezTo>
                    <a:cubicBezTo>
                      <a:pt x="151" y="522"/>
                      <a:pt x="151" y="522"/>
                      <a:pt x="151" y="522"/>
                    </a:cubicBezTo>
                    <a:cubicBezTo>
                      <a:pt x="151" y="522"/>
                      <a:pt x="151" y="521"/>
                      <a:pt x="151" y="521"/>
                    </a:cubicBezTo>
                    <a:cubicBezTo>
                      <a:pt x="151" y="521"/>
                      <a:pt x="151" y="521"/>
                      <a:pt x="151" y="521"/>
                    </a:cubicBezTo>
                    <a:cubicBezTo>
                      <a:pt x="151" y="520"/>
                      <a:pt x="151" y="520"/>
                      <a:pt x="151" y="519"/>
                    </a:cubicBezTo>
                    <a:close/>
                    <a:moveTo>
                      <a:pt x="93" y="603"/>
                    </a:moveTo>
                    <a:cubicBezTo>
                      <a:pt x="58" y="603"/>
                      <a:pt x="58" y="603"/>
                      <a:pt x="58" y="603"/>
                    </a:cubicBezTo>
                    <a:cubicBezTo>
                      <a:pt x="21" y="530"/>
                      <a:pt x="21" y="530"/>
                      <a:pt x="21" y="530"/>
                    </a:cubicBezTo>
                    <a:cubicBezTo>
                      <a:pt x="25" y="531"/>
                      <a:pt x="29" y="531"/>
                      <a:pt x="34" y="531"/>
                    </a:cubicBezTo>
                    <a:cubicBezTo>
                      <a:pt x="39" y="531"/>
                      <a:pt x="44" y="531"/>
                      <a:pt x="49" y="530"/>
                    </a:cubicBezTo>
                    <a:cubicBezTo>
                      <a:pt x="50" y="530"/>
                      <a:pt x="50" y="530"/>
                      <a:pt x="51" y="530"/>
                    </a:cubicBezTo>
                    <a:cubicBezTo>
                      <a:pt x="52" y="530"/>
                      <a:pt x="53" y="530"/>
                      <a:pt x="54" y="530"/>
                    </a:cubicBezTo>
                    <a:cubicBezTo>
                      <a:pt x="60" y="528"/>
                      <a:pt x="67" y="527"/>
                      <a:pt x="74" y="526"/>
                    </a:cubicBezTo>
                    <a:cubicBezTo>
                      <a:pt x="95" y="521"/>
                      <a:pt x="114" y="517"/>
                      <a:pt x="134" y="523"/>
                    </a:cubicBezTo>
                    <a:lnTo>
                      <a:pt x="93" y="603"/>
                    </a:lnTo>
                    <a:close/>
                    <a:moveTo>
                      <a:pt x="137" y="158"/>
                    </a:moveTo>
                    <a:cubicBezTo>
                      <a:pt x="14" y="158"/>
                      <a:pt x="14" y="158"/>
                      <a:pt x="14" y="158"/>
                    </a:cubicBezTo>
                    <a:cubicBezTo>
                      <a:pt x="14" y="100"/>
                      <a:pt x="14" y="100"/>
                      <a:pt x="14" y="100"/>
                    </a:cubicBezTo>
                    <a:cubicBezTo>
                      <a:pt x="137" y="100"/>
                      <a:pt x="137" y="100"/>
                      <a:pt x="137" y="100"/>
                    </a:cubicBezTo>
                    <a:lnTo>
                      <a:pt x="137" y="158"/>
                    </a:lnTo>
                    <a:close/>
                    <a:moveTo>
                      <a:pt x="71" y="512"/>
                    </a:moveTo>
                    <a:cubicBezTo>
                      <a:pt x="66" y="513"/>
                      <a:pt x="62" y="514"/>
                      <a:pt x="58" y="515"/>
                    </a:cubicBezTo>
                    <a:cubicBezTo>
                      <a:pt x="58" y="172"/>
                      <a:pt x="58" y="172"/>
                      <a:pt x="58" y="172"/>
                    </a:cubicBezTo>
                    <a:cubicBezTo>
                      <a:pt x="94" y="172"/>
                      <a:pt x="94" y="172"/>
                      <a:pt x="94" y="172"/>
                    </a:cubicBezTo>
                    <a:cubicBezTo>
                      <a:pt x="94" y="507"/>
                      <a:pt x="94" y="507"/>
                      <a:pt x="94" y="507"/>
                    </a:cubicBezTo>
                    <a:cubicBezTo>
                      <a:pt x="86" y="509"/>
                      <a:pt x="78" y="510"/>
                      <a:pt x="71" y="512"/>
                    </a:cubicBezTo>
                    <a:close/>
                    <a:moveTo>
                      <a:pt x="14" y="514"/>
                    </a:moveTo>
                    <a:cubicBezTo>
                      <a:pt x="14" y="172"/>
                      <a:pt x="14" y="172"/>
                      <a:pt x="14" y="172"/>
                    </a:cubicBezTo>
                    <a:cubicBezTo>
                      <a:pt x="44" y="172"/>
                      <a:pt x="44" y="172"/>
                      <a:pt x="44" y="172"/>
                    </a:cubicBezTo>
                    <a:cubicBezTo>
                      <a:pt x="44" y="517"/>
                      <a:pt x="44" y="517"/>
                      <a:pt x="44" y="517"/>
                    </a:cubicBezTo>
                    <a:cubicBezTo>
                      <a:pt x="33" y="518"/>
                      <a:pt x="23" y="517"/>
                      <a:pt x="14" y="514"/>
                    </a:cubicBezTo>
                    <a:close/>
                    <a:moveTo>
                      <a:pt x="108" y="506"/>
                    </a:moveTo>
                    <a:cubicBezTo>
                      <a:pt x="108" y="172"/>
                      <a:pt x="108" y="172"/>
                      <a:pt x="108" y="172"/>
                    </a:cubicBezTo>
                    <a:cubicBezTo>
                      <a:pt x="137" y="172"/>
                      <a:pt x="137" y="172"/>
                      <a:pt x="137" y="172"/>
                    </a:cubicBezTo>
                    <a:cubicBezTo>
                      <a:pt x="137" y="509"/>
                      <a:pt x="137" y="509"/>
                      <a:pt x="137" y="509"/>
                    </a:cubicBezTo>
                    <a:cubicBezTo>
                      <a:pt x="127" y="506"/>
                      <a:pt x="117" y="505"/>
                      <a:pt x="108" y="506"/>
                    </a:cubicBezTo>
                    <a:close/>
                    <a:moveTo>
                      <a:pt x="41" y="14"/>
                    </a:moveTo>
                    <a:cubicBezTo>
                      <a:pt x="110" y="14"/>
                      <a:pt x="110" y="14"/>
                      <a:pt x="110" y="14"/>
                    </a:cubicBezTo>
                    <a:cubicBezTo>
                      <a:pt x="125" y="14"/>
                      <a:pt x="137" y="26"/>
                      <a:pt x="137" y="41"/>
                    </a:cubicBezTo>
                    <a:cubicBezTo>
                      <a:pt x="137" y="86"/>
                      <a:pt x="137" y="86"/>
                      <a:pt x="137" y="86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26"/>
                      <a:pt x="26" y="14"/>
                      <a:pt x="41" y="14"/>
                    </a:cubicBezTo>
                    <a:close/>
                    <a:moveTo>
                      <a:pt x="66" y="617"/>
                    </a:moveTo>
                    <a:cubicBezTo>
                      <a:pt x="85" y="617"/>
                      <a:pt x="85" y="617"/>
                      <a:pt x="85" y="617"/>
                    </a:cubicBezTo>
                    <a:cubicBezTo>
                      <a:pt x="76" y="635"/>
                      <a:pt x="76" y="635"/>
                      <a:pt x="76" y="635"/>
                    </a:cubicBezTo>
                    <a:lnTo>
                      <a:pt x="66" y="6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65" name="Freeform 24"/>
              <p:cNvSpPr>
                <a:spLocks noEditPoints="1"/>
              </p:cNvSpPr>
              <p:nvPr/>
            </p:nvSpPr>
            <p:spPr bwMode="auto">
              <a:xfrm>
                <a:off x="3618" y="1804"/>
                <a:ext cx="75" cy="258"/>
              </a:xfrm>
              <a:custGeom>
                <a:avLst/>
                <a:gdLst>
                  <a:gd name="T0" fmla="*/ 183 w 190"/>
                  <a:gd name="T1" fmla="*/ 0 h 658"/>
                  <a:gd name="T2" fmla="*/ 7 w 190"/>
                  <a:gd name="T3" fmla="*/ 0 h 658"/>
                  <a:gd name="T4" fmla="*/ 0 w 190"/>
                  <a:gd name="T5" fmla="*/ 7 h 658"/>
                  <a:gd name="T6" fmla="*/ 0 w 190"/>
                  <a:gd name="T7" fmla="*/ 651 h 658"/>
                  <a:gd name="T8" fmla="*/ 7 w 190"/>
                  <a:gd name="T9" fmla="*/ 658 h 658"/>
                  <a:gd name="T10" fmla="*/ 183 w 190"/>
                  <a:gd name="T11" fmla="*/ 658 h 658"/>
                  <a:gd name="T12" fmla="*/ 190 w 190"/>
                  <a:gd name="T13" fmla="*/ 651 h 658"/>
                  <a:gd name="T14" fmla="*/ 190 w 190"/>
                  <a:gd name="T15" fmla="*/ 7 h 658"/>
                  <a:gd name="T16" fmla="*/ 183 w 190"/>
                  <a:gd name="T17" fmla="*/ 0 h 658"/>
                  <a:gd name="T18" fmla="*/ 14 w 190"/>
                  <a:gd name="T19" fmla="*/ 644 h 658"/>
                  <a:gd name="T20" fmla="*/ 14 w 190"/>
                  <a:gd name="T21" fmla="*/ 14 h 658"/>
                  <a:gd name="T22" fmla="*/ 176 w 190"/>
                  <a:gd name="T23" fmla="*/ 14 h 658"/>
                  <a:gd name="T24" fmla="*/ 176 w 190"/>
                  <a:gd name="T25" fmla="*/ 66 h 658"/>
                  <a:gd name="T26" fmla="*/ 116 w 190"/>
                  <a:gd name="T27" fmla="*/ 66 h 658"/>
                  <a:gd name="T28" fmla="*/ 109 w 190"/>
                  <a:gd name="T29" fmla="*/ 73 h 658"/>
                  <a:gd name="T30" fmla="*/ 116 w 190"/>
                  <a:gd name="T31" fmla="*/ 80 h 658"/>
                  <a:gd name="T32" fmla="*/ 176 w 190"/>
                  <a:gd name="T33" fmla="*/ 80 h 658"/>
                  <a:gd name="T34" fmla="*/ 176 w 190"/>
                  <a:gd name="T35" fmla="*/ 139 h 658"/>
                  <a:gd name="T36" fmla="*/ 95 w 190"/>
                  <a:gd name="T37" fmla="*/ 139 h 658"/>
                  <a:gd name="T38" fmla="*/ 88 w 190"/>
                  <a:gd name="T39" fmla="*/ 146 h 658"/>
                  <a:gd name="T40" fmla="*/ 95 w 190"/>
                  <a:gd name="T41" fmla="*/ 153 h 658"/>
                  <a:gd name="T42" fmla="*/ 176 w 190"/>
                  <a:gd name="T43" fmla="*/ 153 h 658"/>
                  <a:gd name="T44" fmla="*/ 176 w 190"/>
                  <a:gd name="T45" fmla="*/ 212 h 658"/>
                  <a:gd name="T46" fmla="*/ 116 w 190"/>
                  <a:gd name="T47" fmla="*/ 212 h 658"/>
                  <a:gd name="T48" fmla="*/ 109 w 190"/>
                  <a:gd name="T49" fmla="*/ 219 h 658"/>
                  <a:gd name="T50" fmla="*/ 116 w 190"/>
                  <a:gd name="T51" fmla="*/ 226 h 658"/>
                  <a:gd name="T52" fmla="*/ 176 w 190"/>
                  <a:gd name="T53" fmla="*/ 226 h 658"/>
                  <a:gd name="T54" fmla="*/ 176 w 190"/>
                  <a:gd name="T55" fmla="*/ 284 h 658"/>
                  <a:gd name="T56" fmla="*/ 95 w 190"/>
                  <a:gd name="T57" fmla="*/ 284 h 658"/>
                  <a:gd name="T58" fmla="*/ 88 w 190"/>
                  <a:gd name="T59" fmla="*/ 291 h 658"/>
                  <a:gd name="T60" fmla="*/ 95 w 190"/>
                  <a:gd name="T61" fmla="*/ 298 h 658"/>
                  <a:gd name="T62" fmla="*/ 176 w 190"/>
                  <a:gd name="T63" fmla="*/ 298 h 658"/>
                  <a:gd name="T64" fmla="*/ 176 w 190"/>
                  <a:gd name="T65" fmla="*/ 357 h 658"/>
                  <a:gd name="T66" fmla="*/ 116 w 190"/>
                  <a:gd name="T67" fmla="*/ 357 h 658"/>
                  <a:gd name="T68" fmla="*/ 109 w 190"/>
                  <a:gd name="T69" fmla="*/ 364 h 658"/>
                  <a:gd name="T70" fmla="*/ 116 w 190"/>
                  <a:gd name="T71" fmla="*/ 371 h 658"/>
                  <a:gd name="T72" fmla="*/ 176 w 190"/>
                  <a:gd name="T73" fmla="*/ 371 h 658"/>
                  <a:gd name="T74" fmla="*/ 176 w 190"/>
                  <a:gd name="T75" fmla="*/ 429 h 658"/>
                  <a:gd name="T76" fmla="*/ 95 w 190"/>
                  <a:gd name="T77" fmla="*/ 429 h 658"/>
                  <a:gd name="T78" fmla="*/ 88 w 190"/>
                  <a:gd name="T79" fmla="*/ 436 h 658"/>
                  <a:gd name="T80" fmla="*/ 95 w 190"/>
                  <a:gd name="T81" fmla="*/ 443 h 658"/>
                  <a:gd name="T82" fmla="*/ 176 w 190"/>
                  <a:gd name="T83" fmla="*/ 443 h 658"/>
                  <a:gd name="T84" fmla="*/ 176 w 190"/>
                  <a:gd name="T85" fmla="*/ 502 h 658"/>
                  <a:gd name="T86" fmla="*/ 116 w 190"/>
                  <a:gd name="T87" fmla="*/ 502 h 658"/>
                  <a:gd name="T88" fmla="*/ 109 w 190"/>
                  <a:gd name="T89" fmla="*/ 509 h 658"/>
                  <a:gd name="T90" fmla="*/ 116 w 190"/>
                  <a:gd name="T91" fmla="*/ 516 h 658"/>
                  <a:gd name="T92" fmla="*/ 176 w 190"/>
                  <a:gd name="T93" fmla="*/ 516 h 658"/>
                  <a:gd name="T94" fmla="*/ 176 w 190"/>
                  <a:gd name="T95" fmla="*/ 574 h 658"/>
                  <a:gd name="T96" fmla="*/ 95 w 190"/>
                  <a:gd name="T97" fmla="*/ 574 h 658"/>
                  <a:gd name="T98" fmla="*/ 88 w 190"/>
                  <a:gd name="T99" fmla="*/ 581 h 658"/>
                  <a:gd name="T100" fmla="*/ 95 w 190"/>
                  <a:gd name="T101" fmla="*/ 588 h 658"/>
                  <a:gd name="T102" fmla="*/ 176 w 190"/>
                  <a:gd name="T103" fmla="*/ 588 h 658"/>
                  <a:gd name="T104" fmla="*/ 176 w 190"/>
                  <a:gd name="T105" fmla="*/ 644 h 658"/>
                  <a:gd name="T106" fmla="*/ 14 w 190"/>
                  <a:gd name="T107" fmla="*/ 644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0" h="658">
                    <a:moveTo>
                      <a:pt x="183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651"/>
                      <a:pt x="0" y="651"/>
                      <a:pt x="0" y="651"/>
                    </a:cubicBezTo>
                    <a:cubicBezTo>
                      <a:pt x="0" y="654"/>
                      <a:pt x="3" y="658"/>
                      <a:pt x="7" y="658"/>
                    </a:cubicBezTo>
                    <a:cubicBezTo>
                      <a:pt x="183" y="658"/>
                      <a:pt x="183" y="658"/>
                      <a:pt x="183" y="658"/>
                    </a:cubicBezTo>
                    <a:cubicBezTo>
                      <a:pt x="187" y="658"/>
                      <a:pt x="190" y="654"/>
                      <a:pt x="190" y="651"/>
                    </a:cubicBezTo>
                    <a:cubicBezTo>
                      <a:pt x="190" y="7"/>
                      <a:pt x="190" y="7"/>
                      <a:pt x="190" y="7"/>
                    </a:cubicBezTo>
                    <a:cubicBezTo>
                      <a:pt x="190" y="3"/>
                      <a:pt x="187" y="0"/>
                      <a:pt x="183" y="0"/>
                    </a:cubicBezTo>
                    <a:close/>
                    <a:moveTo>
                      <a:pt x="14" y="64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76" y="14"/>
                      <a:pt x="176" y="14"/>
                      <a:pt x="176" y="14"/>
                    </a:cubicBezTo>
                    <a:cubicBezTo>
                      <a:pt x="176" y="66"/>
                      <a:pt x="176" y="66"/>
                      <a:pt x="176" y="66"/>
                    </a:cubicBezTo>
                    <a:cubicBezTo>
                      <a:pt x="116" y="66"/>
                      <a:pt x="116" y="66"/>
                      <a:pt x="116" y="66"/>
                    </a:cubicBezTo>
                    <a:cubicBezTo>
                      <a:pt x="112" y="66"/>
                      <a:pt x="109" y="70"/>
                      <a:pt x="109" y="73"/>
                    </a:cubicBezTo>
                    <a:cubicBezTo>
                      <a:pt x="109" y="77"/>
                      <a:pt x="112" y="80"/>
                      <a:pt x="116" y="80"/>
                    </a:cubicBezTo>
                    <a:cubicBezTo>
                      <a:pt x="176" y="80"/>
                      <a:pt x="176" y="80"/>
                      <a:pt x="176" y="80"/>
                    </a:cubicBezTo>
                    <a:cubicBezTo>
                      <a:pt x="176" y="139"/>
                      <a:pt x="176" y="139"/>
                      <a:pt x="176" y="139"/>
                    </a:cubicBezTo>
                    <a:cubicBezTo>
                      <a:pt x="95" y="139"/>
                      <a:pt x="95" y="139"/>
                      <a:pt x="95" y="139"/>
                    </a:cubicBezTo>
                    <a:cubicBezTo>
                      <a:pt x="91" y="139"/>
                      <a:pt x="88" y="142"/>
                      <a:pt x="88" y="146"/>
                    </a:cubicBezTo>
                    <a:cubicBezTo>
                      <a:pt x="88" y="150"/>
                      <a:pt x="91" y="153"/>
                      <a:pt x="95" y="153"/>
                    </a:cubicBezTo>
                    <a:cubicBezTo>
                      <a:pt x="176" y="153"/>
                      <a:pt x="176" y="153"/>
                      <a:pt x="176" y="153"/>
                    </a:cubicBezTo>
                    <a:cubicBezTo>
                      <a:pt x="176" y="212"/>
                      <a:pt x="176" y="212"/>
                      <a:pt x="176" y="212"/>
                    </a:cubicBezTo>
                    <a:cubicBezTo>
                      <a:pt x="116" y="212"/>
                      <a:pt x="116" y="212"/>
                      <a:pt x="116" y="212"/>
                    </a:cubicBezTo>
                    <a:cubicBezTo>
                      <a:pt x="112" y="212"/>
                      <a:pt x="109" y="215"/>
                      <a:pt x="109" y="219"/>
                    </a:cubicBezTo>
                    <a:cubicBezTo>
                      <a:pt x="109" y="222"/>
                      <a:pt x="112" y="226"/>
                      <a:pt x="116" y="226"/>
                    </a:cubicBezTo>
                    <a:cubicBezTo>
                      <a:pt x="176" y="226"/>
                      <a:pt x="176" y="226"/>
                      <a:pt x="176" y="226"/>
                    </a:cubicBezTo>
                    <a:cubicBezTo>
                      <a:pt x="176" y="284"/>
                      <a:pt x="176" y="284"/>
                      <a:pt x="176" y="284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1" y="284"/>
                      <a:pt x="88" y="287"/>
                      <a:pt x="88" y="291"/>
                    </a:cubicBezTo>
                    <a:cubicBezTo>
                      <a:pt x="88" y="295"/>
                      <a:pt x="91" y="298"/>
                      <a:pt x="95" y="298"/>
                    </a:cubicBezTo>
                    <a:cubicBezTo>
                      <a:pt x="176" y="298"/>
                      <a:pt x="176" y="298"/>
                      <a:pt x="176" y="298"/>
                    </a:cubicBezTo>
                    <a:cubicBezTo>
                      <a:pt x="176" y="357"/>
                      <a:pt x="176" y="357"/>
                      <a:pt x="176" y="357"/>
                    </a:cubicBezTo>
                    <a:cubicBezTo>
                      <a:pt x="116" y="357"/>
                      <a:pt x="116" y="357"/>
                      <a:pt x="116" y="357"/>
                    </a:cubicBezTo>
                    <a:cubicBezTo>
                      <a:pt x="112" y="357"/>
                      <a:pt x="109" y="360"/>
                      <a:pt x="109" y="364"/>
                    </a:cubicBezTo>
                    <a:cubicBezTo>
                      <a:pt x="109" y="368"/>
                      <a:pt x="112" y="371"/>
                      <a:pt x="116" y="371"/>
                    </a:cubicBezTo>
                    <a:cubicBezTo>
                      <a:pt x="176" y="371"/>
                      <a:pt x="176" y="371"/>
                      <a:pt x="176" y="371"/>
                    </a:cubicBezTo>
                    <a:cubicBezTo>
                      <a:pt x="176" y="429"/>
                      <a:pt x="176" y="429"/>
                      <a:pt x="176" y="429"/>
                    </a:cubicBezTo>
                    <a:cubicBezTo>
                      <a:pt x="95" y="429"/>
                      <a:pt x="95" y="429"/>
                      <a:pt x="95" y="429"/>
                    </a:cubicBezTo>
                    <a:cubicBezTo>
                      <a:pt x="91" y="429"/>
                      <a:pt x="88" y="432"/>
                      <a:pt x="88" y="436"/>
                    </a:cubicBezTo>
                    <a:cubicBezTo>
                      <a:pt x="88" y="440"/>
                      <a:pt x="91" y="443"/>
                      <a:pt x="95" y="443"/>
                    </a:cubicBezTo>
                    <a:cubicBezTo>
                      <a:pt x="176" y="443"/>
                      <a:pt x="176" y="443"/>
                      <a:pt x="176" y="443"/>
                    </a:cubicBezTo>
                    <a:cubicBezTo>
                      <a:pt x="176" y="502"/>
                      <a:pt x="176" y="502"/>
                      <a:pt x="176" y="502"/>
                    </a:cubicBezTo>
                    <a:cubicBezTo>
                      <a:pt x="116" y="502"/>
                      <a:pt x="116" y="502"/>
                      <a:pt x="116" y="502"/>
                    </a:cubicBezTo>
                    <a:cubicBezTo>
                      <a:pt x="112" y="502"/>
                      <a:pt x="109" y="505"/>
                      <a:pt x="109" y="509"/>
                    </a:cubicBezTo>
                    <a:cubicBezTo>
                      <a:pt x="109" y="513"/>
                      <a:pt x="112" y="516"/>
                      <a:pt x="116" y="516"/>
                    </a:cubicBezTo>
                    <a:cubicBezTo>
                      <a:pt x="176" y="516"/>
                      <a:pt x="176" y="516"/>
                      <a:pt x="176" y="516"/>
                    </a:cubicBezTo>
                    <a:cubicBezTo>
                      <a:pt x="176" y="574"/>
                      <a:pt x="176" y="574"/>
                      <a:pt x="176" y="574"/>
                    </a:cubicBezTo>
                    <a:cubicBezTo>
                      <a:pt x="95" y="574"/>
                      <a:pt x="95" y="574"/>
                      <a:pt x="95" y="574"/>
                    </a:cubicBezTo>
                    <a:cubicBezTo>
                      <a:pt x="91" y="574"/>
                      <a:pt x="88" y="577"/>
                      <a:pt x="88" y="581"/>
                    </a:cubicBezTo>
                    <a:cubicBezTo>
                      <a:pt x="88" y="585"/>
                      <a:pt x="91" y="588"/>
                      <a:pt x="95" y="588"/>
                    </a:cubicBezTo>
                    <a:cubicBezTo>
                      <a:pt x="176" y="588"/>
                      <a:pt x="176" y="588"/>
                      <a:pt x="176" y="588"/>
                    </a:cubicBezTo>
                    <a:cubicBezTo>
                      <a:pt x="176" y="644"/>
                      <a:pt x="176" y="644"/>
                      <a:pt x="176" y="644"/>
                    </a:cubicBezTo>
                    <a:lnTo>
                      <a:pt x="14" y="6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57565A"/>
                  </a:solidFill>
                  <a:latin typeface="Open Sans Light"/>
                </a:endParaRPr>
              </a:p>
            </p:txBody>
          </p:sp>
        </p:grpSp>
      </p:grpSp>
      <p:pic>
        <p:nvPicPr>
          <p:cNvPr id="72" name="Obraz 71">
            <a:extLst>
              <a:ext uri="{FF2B5EF4-FFF2-40B4-BE49-F238E27FC236}">
                <a16:creationId xmlns:a16="http://schemas.microsoft.com/office/drawing/2014/main" id="{D9122A2B-D40E-4F79-9843-5FF98644E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834" y="6079820"/>
            <a:ext cx="572551" cy="57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5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35" presetID="1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38" presetID="1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41" presetID="1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44" presetID="1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48" grpId="0"/>
          <p:bldP spid="49" grpId="0"/>
          <p:bldP spid="51" grpId="0"/>
          <p:bldP spid="52" grpId="0"/>
          <p:bldP spid="76" grpId="0"/>
          <p:bldP spid="79" grpId="0" build="allAtOnce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35" presetID="1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38" presetID="1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41" presetID="1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44" presetID="1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48" grpId="0"/>
          <p:bldP spid="49" grpId="0"/>
          <p:bldP spid="51" grpId="0"/>
          <p:bldP spid="52" grpId="0"/>
          <p:bldP spid="76" grpId="0"/>
          <p:bldP spid="79" grpId="0" build="allAtOnce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: zaokrąglone rogi po przekątnej 2">
            <a:extLst>
              <a:ext uri="{FF2B5EF4-FFF2-40B4-BE49-F238E27FC236}">
                <a16:creationId xmlns:a16="http://schemas.microsoft.com/office/drawing/2014/main" id="{5694FC3B-7A26-486F-970F-835E6DEC58CF}"/>
              </a:ext>
            </a:extLst>
          </p:cNvPr>
          <p:cNvSpPr/>
          <p:nvPr/>
        </p:nvSpPr>
        <p:spPr>
          <a:xfrm>
            <a:off x="513183" y="1143149"/>
            <a:ext cx="10901229" cy="5218031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D2A854D3-3CDF-4EC3-A517-E00B2097A65B}"/>
              </a:ext>
            </a:extLst>
          </p:cNvPr>
          <p:cNvSpPr txBox="1"/>
          <p:nvPr/>
        </p:nvSpPr>
        <p:spPr>
          <a:xfrm>
            <a:off x="625150" y="1017036"/>
            <a:ext cx="10789261" cy="52180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0">
            <a:noAutofit/>
          </a:bodyPr>
          <a:lstStyle/>
          <a:p>
            <a:pPr marL="342900" indent="-342900" algn="ctr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dirty="0">
              <a:solidFill>
                <a:schemeClr val="accent1">
                  <a:lumMod val="50000"/>
                </a:schemeClr>
              </a:solidFill>
              <a:latin typeface="Apolonia Nova OT" pitchFamily="50"/>
              <a:ea typeface="Lucida Sans Unicode" pitchFamily="2"/>
              <a:cs typeface="Lucida Sans Unicode" pitchFamily="2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75A7531-E0FD-47B8-BAD3-9970C7C89BD5}"/>
              </a:ext>
            </a:extLst>
          </p:cNvPr>
          <p:cNvSpPr/>
          <p:nvPr/>
        </p:nvSpPr>
        <p:spPr>
          <a:xfrm>
            <a:off x="1250368" y="496819"/>
            <a:ext cx="9591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3600" b="1" dirty="0">
                <a:solidFill>
                  <a:srgbClr val="EA8715"/>
                </a:solidFill>
                <a:latin typeface="Apolonia Nova OT" panose="02000000000000000000" pitchFamily="50" charset="0"/>
                <a:ea typeface="Lucida Sans Unicode" pitchFamily="2"/>
                <a:cs typeface="Lucida Sans Unicode" pitchFamily="2"/>
              </a:rPr>
              <a:t>SCHEMAT STANDARDÓW ESRS</a:t>
            </a:r>
            <a:endParaRPr lang="en-GB" sz="3600" b="1" dirty="0">
              <a:solidFill>
                <a:srgbClr val="EA8715"/>
              </a:solidFill>
              <a:latin typeface="Apolonia Nova OT" panose="02000000000000000000" pitchFamily="50" charset="0"/>
              <a:ea typeface="Lucida Sans Unicode" pitchFamily="2"/>
              <a:cs typeface="Lucida Sans Unicode" pitchFamily="2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36A7A54-13AE-408D-974D-4F76D98A4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449" y="6269020"/>
            <a:ext cx="572551" cy="572551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7E7EF12A-204A-4D1F-B5BB-4AE6A0699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15810"/>
            <a:ext cx="65" cy="123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C388244-B55E-464B-AE76-FF26AC948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83" y="1080093"/>
            <a:ext cx="10936825" cy="521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33387"/>
      </p:ext>
    </p:extLst>
  </p:cSld>
  <p:clrMapOvr>
    <a:masterClrMapping/>
  </p:clrMapOvr>
  <p:transition spd="med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4D6ED0E5-D299-44E1-93E6-36457308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WSKAŹNIKI PRACOWNICY</a:t>
            </a:r>
            <a:r>
              <a:rPr lang="pl-PL" sz="1800" b="1" dirty="0">
                <a:solidFill>
                  <a:schemeClr val="accent2">
                    <a:lumMod val="75000"/>
                  </a:schemeClr>
                </a:solidFill>
              </a:rPr>
              <a:t>  i Pracownicy w łańcuchu wartości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F15ACCD-ABD0-49AB-92DC-6E616E0AE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"/>
            <a:ext cx="6172200" cy="5861050"/>
          </a:xfrm>
        </p:spPr>
        <p:txBody>
          <a:bodyPr>
            <a:normAutofit lnSpcReduction="10000"/>
          </a:bodyPr>
          <a:lstStyle/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Warunki pracy</a:t>
            </a:r>
          </a:p>
          <a:p>
            <a:pPr lvl="1"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Bezpieczeństwo zatrudnienia</a:t>
            </a:r>
          </a:p>
          <a:p>
            <a:pPr lvl="1"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Uczestnictwo</a:t>
            </a:r>
          </a:p>
          <a:p>
            <a:pPr lvl="1"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Równowaga </a:t>
            </a:r>
          </a:p>
          <a:p>
            <a:pPr lvl="1"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Przejrzystość i informacja</a:t>
            </a:r>
          </a:p>
          <a:p>
            <a:pPr lvl="1"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Równe traktowanie i szanse dla wszystkich</a:t>
            </a:r>
          </a:p>
          <a:p>
            <a:pPr lvl="1"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Wynagrodzenia</a:t>
            </a:r>
          </a:p>
          <a:p>
            <a:pPr lvl="1"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Rozwój</a:t>
            </a:r>
          </a:p>
          <a:p>
            <a:pPr lvl="1"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Włączenie i integracja</a:t>
            </a:r>
          </a:p>
          <a:p>
            <a:pPr lvl="1"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Równość płci</a:t>
            </a:r>
          </a:p>
          <a:p>
            <a:pPr lvl="1"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6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2F7BF07-4431-4A89-A813-177A621BD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5C4264F-200F-490B-A832-749FC0913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834" y="6079820"/>
            <a:ext cx="572551" cy="57255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B49787E-ED0F-4B03-B13C-B31D4EA4F9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99" t="1631" r="10395" b="12200"/>
          <a:stretch/>
        </p:blipFill>
        <p:spPr>
          <a:xfrm rot="239565">
            <a:off x="1797637" y="2445961"/>
            <a:ext cx="2431643" cy="38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2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D2A854D3-3CDF-4EC3-A517-E00B2097A65B}"/>
              </a:ext>
            </a:extLst>
          </p:cNvPr>
          <p:cNvSpPr txBox="1"/>
          <p:nvPr/>
        </p:nvSpPr>
        <p:spPr>
          <a:xfrm>
            <a:off x="699796" y="1296955"/>
            <a:ext cx="9983755" cy="49732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0">
            <a:noAutofit/>
          </a:bodyPr>
          <a:lstStyle/>
          <a:p>
            <a:pPr algn="ctr"/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DYREKTYWA PARLAMENTU EUROPEJSKIEGO I RADY (UE) 2023/970 </a:t>
            </a:r>
            <a:br>
              <a:rPr lang="pl-PL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z dnia 10 maja 2023 r. w sprawie wzmocnienia stosowania zasady równości wynagrodzeń dla mężczyzn i kobiet za taką samą pracę lub pracę o takiej samej wartości za pośrednictwem mechanizmów przejrzystości wynagrodzeń oraz mechanizmów egzekwowania. </a:t>
            </a:r>
          </a:p>
          <a:p>
            <a:pPr algn="ctr"/>
            <a:endParaRPr lang="pl-PL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Dotyczy podmiotów publicznych i prywatnych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DAB9A75-21A3-4388-89AF-BFB982B64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04" y="6245913"/>
            <a:ext cx="612087" cy="61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70914"/>
      </p:ext>
    </p:extLst>
  </p:cSld>
  <p:clrMapOvr>
    <a:masterClrMapping/>
  </p:clrMapOvr>
  <p:transition spd="med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4D6ED0E5-D299-44E1-93E6-36457308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WYNAGRODZENIA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F15ACCD-ABD0-49AB-92DC-6E616E0AE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"/>
            <a:ext cx="6172200" cy="5861050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równość wynagrodzeń poprzez wyeliminowanie bezpośredniej i pośredniej dyskryminacji płacowej. </a:t>
            </a:r>
          </a:p>
          <a:p>
            <a:r>
              <a:rPr lang="pl-PL" sz="2200" dirty="0">
                <a:solidFill>
                  <a:srgbClr val="002060"/>
                </a:solidFill>
                <a:latin typeface="+mj-lt"/>
              </a:rPr>
              <a:t>pracodawcy mogą różnie wynagradzać pracowników wykonujących taką samą pracę lub pracę o takiej samej wartości, o ile kierują się obiektywnymi, neutralnymi pod względem płci oraz wolnymi od uprzedzeń kryteriami, takimi jak </a:t>
            </a:r>
            <a:r>
              <a:rPr lang="pl-PL" sz="2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osiągnięcia i kompetencje</a:t>
            </a:r>
            <a:endParaRPr lang="pl-PL" sz="28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transparentność wynagrodzeń i prawo do informacji</a:t>
            </a: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raportowanie tzw.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Gender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pay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gap</a:t>
            </a: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sankcje</a:t>
            </a: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6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2F7BF07-4431-4A89-A813-177A621BD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5C4264F-200F-490B-A832-749FC0913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834" y="6079820"/>
            <a:ext cx="572551" cy="57255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F1F8E9A-FBAD-49D6-BDE1-B81F884F44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25" t="16925" r="17451"/>
          <a:stretch/>
        </p:blipFill>
        <p:spPr>
          <a:xfrm>
            <a:off x="970266" y="2449290"/>
            <a:ext cx="2975440" cy="354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0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ytuł6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i9_Orange 2">
      <a:dk1>
        <a:srgbClr val="57565A"/>
      </a:dk1>
      <a:lt1>
        <a:sysClr val="window" lastClr="FFFFFF"/>
      </a:lt1>
      <a:dk2>
        <a:srgbClr val="FFA900"/>
      </a:dk2>
      <a:lt2>
        <a:srgbClr val="FFA200"/>
      </a:lt2>
      <a:accent1>
        <a:srgbClr val="FF6800"/>
      </a:accent1>
      <a:accent2>
        <a:srgbClr val="FF7200"/>
      </a:accent2>
      <a:accent3>
        <a:srgbClr val="FF7D00"/>
      </a:accent3>
      <a:accent4>
        <a:srgbClr val="FF8700"/>
      </a:accent4>
      <a:accent5>
        <a:srgbClr val="FF9100"/>
      </a:accent5>
      <a:accent6>
        <a:srgbClr val="FF9A00"/>
      </a:accent6>
      <a:hlink>
        <a:srgbClr val="2F8299"/>
      </a:hlink>
      <a:folHlink>
        <a:srgbClr val="8C8C8C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DC9FAB6F4B61E48AEB0B80AD121CD5F" ma:contentTypeVersion="15" ma:contentTypeDescription="Utwórz nowy dokument." ma:contentTypeScope="" ma:versionID="48e22a91bdd7d8e1dc039d3cfa7ba49f">
  <xsd:schema xmlns:xsd="http://www.w3.org/2001/XMLSchema" xmlns:xs="http://www.w3.org/2001/XMLSchema" xmlns:p="http://schemas.microsoft.com/office/2006/metadata/properties" xmlns:ns3="2a8ed811-ff76-438b-bdf5-49c173237708" xmlns:ns4="9f316f41-6aaf-41c3-97c8-3972b1dfdce1" targetNamespace="http://schemas.microsoft.com/office/2006/metadata/properties" ma:root="true" ma:fieldsID="14863e02f3812e4b126b83df874ba6db" ns3:_="" ns4:_="">
    <xsd:import namespace="2a8ed811-ff76-438b-bdf5-49c173237708"/>
    <xsd:import namespace="9f316f41-6aaf-41c3-97c8-3972b1dfdc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ed811-ff76-438b-bdf5-49c1732377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316f41-6aaf-41c3-97c8-3972b1dfdce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a8ed811-ff76-438b-bdf5-49c17323770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34F7F4-BE0D-4F40-9156-2E9A99B308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8ed811-ff76-438b-bdf5-49c173237708"/>
    <ds:schemaRef ds:uri="9f316f41-6aaf-41c3-97c8-3972b1dfdc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1FD431-07AD-4B66-912A-4EA70A1DE66F}">
  <ds:schemaRefs>
    <ds:schemaRef ds:uri="http://purl.org/dc/terms/"/>
    <ds:schemaRef ds:uri="9f316f41-6aaf-41c3-97c8-3972b1dfdce1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2a8ed811-ff76-438b-bdf5-49c173237708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629C6C6-78CD-4A33-8316-8997BB427B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2660</TotalTime>
  <Words>386</Words>
  <Application>Microsoft Office PowerPoint</Application>
  <PresentationFormat>Panoramiczny</PresentationFormat>
  <Paragraphs>114</Paragraphs>
  <Slides>13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26" baseType="lpstr">
      <vt:lpstr>Microsoft YaHei</vt:lpstr>
      <vt:lpstr>Apolonia Nova OT</vt:lpstr>
      <vt:lpstr>Arial</vt:lpstr>
      <vt:lpstr>Calibri</vt:lpstr>
      <vt:lpstr>Calibri Light</vt:lpstr>
      <vt:lpstr>Liberation Sans</vt:lpstr>
      <vt:lpstr>Lucida Sans Unicode</vt:lpstr>
      <vt:lpstr>Mangal</vt:lpstr>
      <vt:lpstr>Open Sans</vt:lpstr>
      <vt:lpstr>Open Sans Light</vt:lpstr>
      <vt:lpstr>Söhne</vt:lpstr>
      <vt:lpstr>Tytuł6</vt:lpstr>
      <vt:lpstr>1_Office Theme</vt:lpstr>
      <vt:lpstr>Prezentacja programu PowerPoint</vt:lpstr>
      <vt:lpstr>IMPLEMENTACJA  I RAPORTOWANIE ESG</vt:lpstr>
      <vt:lpstr>ZAKRES ESG</vt:lpstr>
      <vt:lpstr>DYREKTYWA CSRD (Corporate Sustainability Reporting Directive) </vt:lpstr>
      <vt:lpstr>Prezentacja programu PowerPoint</vt:lpstr>
      <vt:lpstr>Prezentacja programu PowerPoint</vt:lpstr>
      <vt:lpstr>WSKAŹNIKI PRACOWNICY  i Pracownicy w łańcuchu wartości</vt:lpstr>
      <vt:lpstr>Prezentacja programu PowerPoint</vt:lpstr>
      <vt:lpstr>WYNAGRODZENIA</vt:lpstr>
      <vt:lpstr>KRYTERIA RÓŻNICOWANIA WYNAGRODZEŃ</vt:lpstr>
      <vt:lpstr>INFORMACJA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  „Osiąganie rezultatów przez zespół i jednostki”  Realizowane w ramach projektu „Zintegrowany rozwój kluczowych kompetencji pracowników F.CH. Dwory S.A.”  NR PROJEKTU: SPORZL/2.3a/2/12/0071</dc:title>
  <dc:creator>basia</dc:creator>
  <cp:lastModifiedBy>Barbara Matyaszek</cp:lastModifiedBy>
  <cp:revision>168</cp:revision>
  <cp:lastPrinted>2018-04-25T08:59:05Z</cp:lastPrinted>
  <dcterms:created xsi:type="dcterms:W3CDTF">2015-09-21T14:06:03Z</dcterms:created>
  <dcterms:modified xsi:type="dcterms:W3CDTF">2023-09-09T05:34:34Z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0x0101008DC9FAB6F4B61E48AEB0B80AD121CD5F</vt:lpwstr>
  </property>
</Properties>
</file>