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3" r:id="rId8"/>
    <p:sldId id="272" r:id="rId9"/>
    <p:sldId id="270" r:id="rId10"/>
    <p:sldId id="275" r:id="rId11"/>
    <p:sldId id="276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73D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86CFA30-640A-3C6C-3688-1810A92D0D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1430766" y="451513"/>
            <a:ext cx="4456583" cy="1059391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23E83DF0-57DD-17FA-38DC-62587027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067" y="6041362"/>
            <a:ext cx="4979794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B86FA14A-5CFE-4F2E-2170-6B527C41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11281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1E0772-5A7F-BF9C-89E2-AD2CA5F0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F17274-F3AE-D89B-ED5A-ACBB5C17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110F190-B891-3591-FDF8-A3F81E061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067" y="42418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D29F49-2C6F-B345-B3C8-47832DAF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065872-DA38-3A69-3DE9-7E9548A0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BD5458CD-E1A1-CBC5-405B-28602392E5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576983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172443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59CE7D9-E1DD-5DAE-8B22-8E8D131A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1BF64-AC61-8B79-CBC6-5A801918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1DEE7CD-E0BF-F863-D5F2-1527C1D9CB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4039A78-D94D-3538-9FCA-FF7BBF7E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0DD967-438F-C5F1-3D64-8EE4B7A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5CC6A8EF-38BF-3F8E-AE32-23ED9C3445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8FFE14-598F-1C09-1C0A-052EB3D0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41A5FE-0CB6-17FA-0EF5-B9040E0B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B19A73-805A-C59E-6FAF-D174BC17FA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90"/>
            <a:ext cx="8596668" cy="348717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E8B273-FEF3-022D-8A28-5E0B7C4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9AEDA8-42FE-41EF-D11D-8C617146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96944D6-F4E3-EF8F-A62E-0F432E9F14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48CF23-8BB8-958F-502F-5F0B4C6B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5AD8871-C9B7-1168-623C-F495B143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A869C94-5F98-2259-601B-E6A292FA71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54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F29C219-B384-2400-E6FD-05D3D90A1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60EECB-9E3D-1B15-0B54-1B86C2C3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FB93E5-5871-ADEB-4487-3F94EEC0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7B22EE7-F8DE-CC52-28EB-9AA4B3C229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4979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49793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3424A2-D1A9-DBE8-F71E-EE79B53F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01B551-5714-116E-EA9F-67010BA2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48D7B4-7B84-AE4A-5406-40857FA9CF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185623" cy="2835216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283521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93FF204-6DF6-406C-8C5E-3DD0A6F4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4539F1-4F80-0292-A7F0-4C62F96D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A1D6EBB-A2AB-AB6E-3F57-ABEF3B6557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AC78E3-8F5D-DE43-984E-015EBB8D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AE9581-7165-0DA6-F1E7-05711A73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21E3D2-2B5A-DF6F-A703-2B3E9B174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36BE7-C1F8-EE6A-6296-33F89A7D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1DB3-FF33-9FFD-94B6-B395C4F5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8275B1A-8355-139B-5B32-8DD9C8C72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5"/>
            <a:ext cx="4513541" cy="535399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FFD1E0-1B41-4BEF-C6D9-ABFB5D9A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7E5576-61B3-05C9-FF72-441BF716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6B5B7E3-84CA-47D7-05CD-B93E32F99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3651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87B6B7-0198-68A8-C630-77D0915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45C2-4352-AB78-A3F6-0EDEBC64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5941043-CFA6-3C2E-E05E-1CFE3D93FA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42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953FD097-35D9-64F8-477E-79FE39A5D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9BDC9773-BF5A-336E-D226-FFE5B13EF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id="{0C848949-321F-BA31-E6E2-50ABE3CED8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komunikacja.darr.pl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elekomunikacja@darr.pl" TargetMode="External"/><Relationship Id="rId5" Type="http://schemas.openxmlformats.org/officeDocument/2006/relationships/hyperlink" Target="mailto:tomasz.pajak@darr.pl" TargetMode="External"/><Relationship Id="rId4" Type="http://schemas.openxmlformats.org/officeDocument/2006/relationships/hyperlink" Target="mailto:mariola.stanislawczyk@darr.p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jowita.banas@darr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p.gov.pl/component/site/site/formularz-zgloszeniowy-kompetencje-dla-sektorow-2" TargetMode="External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telekomunikacja.darr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45" y="3463504"/>
            <a:ext cx="8596668" cy="269144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prezentacji: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DARR S.A. - Instytucja Otoczenia Biznesu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programu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sektorowego: Kompetencje dla sektorów 2 (Sektor Telekomunikacja i Cyberbezpieczeństwo)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B4A801B-16AB-65B2-9C4E-937143BB6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2" t="38742" r="11084" b="39497"/>
          <a:stretch/>
        </p:blipFill>
        <p:spPr>
          <a:xfrm>
            <a:off x="1992701" y="1483742"/>
            <a:ext cx="5771071" cy="149237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AAC7574-8B16-43DA-EF7C-8E899D18FEBE}"/>
              </a:ext>
            </a:extLst>
          </p:cNvPr>
          <p:cNvSpPr txBox="1"/>
          <p:nvPr/>
        </p:nvSpPr>
        <p:spPr>
          <a:xfrm>
            <a:off x="746345" y="316716"/>
            <a:ext cx="84925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Konferencja: Sztuczna inteligencja, cyberbezpieczeństwo, innowacje technologiczne.                             Wyzwania dla rozwoju.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29DF1EF-12E0-6E27-095C-AA106554AFE5}"/>
              </a:ext>
            </a:extLst>
          </p:cNvPr>
          <p:cNvSpPr txBox="1"/>
          <p:nvPr/>
        </p:nvSpPr>
        <p:spPr>
          <a:xfrm>
            <a:off x="9687462" y="6378281"/>
            <a:ext cx="277483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Zabrze (08/09/23)</a:t>
            </a:r>
          </a:p>
        </p:txBody>
      </p:sp>
    </p:spTree>
    <p:extLst>
      <p:ext uri="{BB962C8B-B14F-4D97-AF65-F5344CB8AC3E}">
        <p14:creationId xmlns:p14="http://schemas.microsoft.com/office/powerpoint/2010/main" val="293858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podpisanych umów: 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uczestników planowanych objętych wsparciem w ramach podpisanych umów: 122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Minimalna planowana liczba uczestników szkoleń: 170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Planowany moment zakończenia rekrutacji: 200 - 220 osób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2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Nabory: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9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24/08/2023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02/09/2023 godz. 24:00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10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12/09/2023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22/09/2023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2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Kontakt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Strona projektu: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 obsługi zgłoszeń: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www.telekomunikacja.darr.pl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do kontaktu: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Mariola Stanisławczyk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projektu / 607 755 900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mariola.stanislawczyk@darr.pl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Tomasz Pająk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ds. rekrutacji / (74) 64 80 445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tomasz.pajak@darr.pl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Adres e-mail: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  <a:hlinkClick r:id="rId6"/>
              </a:rPr>
              <a:t>telekomunikacja@darr.pl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8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Dziękuję za uwagę 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Jowita Banaś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jowita.banas@darr.pl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Dolnośląska Agencja Rozwoju Regionalnego S.A.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Dolnośląska Agencja Rozwoju Regionalnego S.A.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Otoczenia Biznesu (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spółka prawa handlowego – spółka akcyjna)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działająca na rynku (w formule non for profit) nieprzerwanie od 1991 roku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Właściciel infrastruktury (biurowej oraz terenów inwestycyjnych) w Wałbrzychu oraz Szczawnie-Zdroju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Realizator projektów finansowanych ze środków krajowych i zagranicznych (ponad 150 projektów)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projektów sektorowych PARP: Akademia Menadżera MŚP oraz Sektor Budowlany</a:t>
            </a:r>
            <a:endParaRPr lang="pl-PL" sz="1500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Założenia projektowe: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Operator – zakres branżowy i geograficzny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Cel projektu oraz uprawnieni do wzięcia udziału w projekcie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 Zakres wsparcia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Udział w projekcie - Krok po korku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V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Stan obecny realizacji zadania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4BF59B3-93A5-6A71-A9F1-9016BE40D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86" y="4415058"/>
            <a:ext cx="6772199" cy="22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Operator – zakres branżowy i geograficzny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został opracowany w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Polskiej Agencji Rozwoju Przedsiębiorczości i jest realizowany pod jej nadzorem w ramach konkursu „Kompetencje dla sektorów 2”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Realizacja projektu jest współfinansowana przez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Unię Europejską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 środków 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Europejskiego Funduszu Społecznego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Programu Operacyjnego Wiedza Edukacja Rozwój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 Priorytetowa II Efektywne polityki publiczne dla rynku pracy, gospodarki i edukacji</a:t>
            </a:r>
            <a:r>
              <a:rPr lang="pl-PL" sz="16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realizowany na terenie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całego kraju 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„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dla sektorów 2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wyłącznym operatorem wsparcia dla sektora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Telekomunikacja i Cyberbezpieczeństwo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Dolnośląska Agencja Rozwoju Regionalnego S.A. 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6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42914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Cel projektu oraz uprawnieni beneficjenci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Główny cel projektu: Podniesienie zgodnie z potrzebami MMSP, kompetencji w zakresie zgodnym z Rekomendacjami Sektorowej Rady ds. Kompetencji Telekomunikacja i Cyberbezpieczeństwo przez minimum 153 (min. 80 kobiet) spośród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 objętych wsparciem pracowników z około 85  MMSP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Uprawnionymi do udziału w projekcie są pracownicy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MMSP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całej Polski z sektora Telekomunikacji, działających wg PKD: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J61.1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15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Działalność w zakresie telekomunikacji przewodowej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J61.2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bezprzewodowej z wyłączeniem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J61.3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J61.9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pozostałej telekomunikacji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4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możliwe jest otrzymanie wsparcia zarówno w formie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szkolenia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 i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doradztwa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Wyboru dostawcy wsparcia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dokonuje MMSP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uczestniczące w projekcie / firma delegująca pracownika na usługi realizowane za pośrednictwem Bazy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Wykonawcami usług mogą być wyłącznie firmy zarejestrowane w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Bazie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zakres godzinowy każdej z form wsparcia oraz zakres merytoryczny wsparcia zgodny                 z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REKOMENDACJAMI NR 2/20202 SEKTOROWEJ RADY DS. KOMPETENCJI TELEKOMUNIKACJA I CYBERBEZPIECZEŃSTWO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131077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(finanse)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do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kosztu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usługi rozwojowej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Kwota wsparcia średnio: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7 685,80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 na 1 Uczestnika /Pracownika MMSP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 projektu przeznaczony na realizacje usług rozwojowych: 1 360 000 PLN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Refundacja kosztów usług rozwojowych następuje do 10 dni kalendarzowych od otrzymania przez operatora poprawnej dokumentacji rozliczającej wsparcie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5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(szkoleniowego i doradczego 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07E94DD-5ABF-E4CB-88E9-DA66C568A02F}"/>
              </a:ext>
            </a:extLst>
          </p:cNvPr>
          <p:cNvSpPr txBox="1"/>
          <p:nvPr/>
        </p:nvSpPr>
        <p:spPr>
          <a:xfrm>
            <a:off x="677333" y="2090845"/>
            <a:ext cx="8690953" cy="433965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1.Instalowanie i konfigurowanie sieci i urządzeń  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telekomunikacyjnych (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Zarządzanie i monitorowanie infrastruktury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sieciowej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Zarządzanie mobilnymi sieciami IP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Konfigurowanie i zarządzanie routingiem sieciowym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Administrowanie sieciami telekomunikacyjnymi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Analiza danych w branży telekomunikacja i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cyberbezpieczeństwo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Obsługa klienta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Zarządzanie projektami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Zarządzanie cyberbezpieczeństwem – specjalista (min. 100h)</a:t>
            </a: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Zarządzanie cyberbezpieczeństwem – menedżer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Zarządzanie cyberbezpieczeństwem – ekspert (min. 180h)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Zabezpieczanie danych w sieciach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teleinformatycznych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Zabezpieczanie systemów operacyjnych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Radzenie sobie ze stresem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Budowanie i zarządzanie zespołem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Praca w zespole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Efektywna komunikacja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Język branżowy – angielski, niemiecki, francuski,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rosyjski (min. 60h)</a:t>
            </a:r>
          </a:p>
        </p:txBody>
      </p:sp>
    </p:spTree>
    <p:extLst>
      <p:ext uri="{BB962C8B-B14F-4D97-AF65-F5344CB8AC3E}">
        <p14:creationId xmlns:p14="http://schemas.microsoft.com/office/powerpoint/2010/main" val="4078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Udział w projekcie - Krok po kroku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 projektu, regulamin, załączniki: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Wstępny formularz rekrutacyjny PARP: </a:t>
            </a:r>
            <a:r>
              <a:rPr lang="pl-PL" sz="1500" i="0" u="none" strike="noStrike" dirty="0">
                <a:solidFill>
                  <a:srgbClr val="0693E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https://www.parp.gov.pl/component/site/site/formularz-zgloszeniowy-kompetencje-dla-sektorow-2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Zbieranie i przesyłanie przez MMSP zgłoszeń i załączników: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www.telekomunikacja.darr.pl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Weryfikacja zgłoszenia m.in. statusu MMSP, kody PKD, powiązania itp.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Wybór usługi rozwojowej z bazy BUR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Realizacja usługi (zgodnie z zatwierdzoną kartą usługi)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kosztów usługi (do 10 dni od dnia przekazania prawidłowej dokumentacji)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2093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DARR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Faseta</Template>
  <TotalTime>4592</TotalTime>
  <Words>1043</Words>
  <Application>Microsoft Office PowerPoint</Application>
  <PresentationFormat>Panoramiczny</PresentationFormat>
  <Paragraphs>125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Trebuchet MS</vt:lpstr>
      <vt:lpstr>Wingdings 3</vt:lpstr>
      <vt:lpstr>Faseta</vt:lpstr>
      <vt:lpstr>Prezentacja programu PowerPoint</vt:lpstr>
      <vt:lpstr>Dolnośląska Agencja Rozwoju Regionalnego S.A.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tpajak</cp:lastModifiedBy>
  <cp:revision>33</cp:revision>
  <dcterms:created xsi:type="dcterms:W3CDTF">2022-05-04T09:23:56Z</dcterms:created>
  <dcterms:modified xsi:type="dcterms:W3CDTF">2023-09-01T09:52:09Z</dcterms:modified>
</cp:coreProperties>
</file>